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32"/>
  </p:handoutMasterIdLst>
  <p:sldIdLst>
    <p:sldId id="257" r:id="rId2"/>
    <p:sldId id="258" r:id="rId3"/>
    <p:sldId id="290" r:id="rId4"/>
    <p:sldId id="291" r:id="rId5"/>
    <p:sldId id="292" r:id="rId6"/>
    <p:sldId id="260" r:id="rId7"/>
    <p:sldId id="274" r:id="rId8"/>
    <p:sldId id="269" r:id="rId9"/>
    <p:sldId id="270" r:id="rId10"/>
    <p:sldId id="271" r:id="rId11"/>
    <p:sldId id="268" r:id="rId12"/>
    <p:sldId id="272" r:id="rId13"/>
    <p:sldId id="262" r:id="rId14"/>
    <p:sldId id="275" r:id="rId15"/>
    <p:sldId id="263" r:id="rId16"/>
    <p:sldId id="286" r:id="rId17"/>
    <p:sldId id="287" r:id="rId18"/>
    <p:sldId id="288" r:id="rId19"/>
    <p:sldId id="264" r:id="rId20"/>
    <p:sldId id="276" r:id="rId21"/>
    <p:sldId id="277" r:id="rId22"/>
    <p:sldId id="280" r:id="rId23"/>
    <p:sldId id="278" r:id="rId24"/>
    <p:sldId id="279" r:id="rId25"/>
    <p:sldId id="265" r:id="rId26"/>
    <p:sldId id="281" r:id="rId27"/>
    <p:sldId id="282" r:id="rId28"/>
    <p:sldId id="293" r:id="rId29"/>
    <p:sldId id="294" r:id="rId30"/>
    <p:sldId id="25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000070"/>
    <a:srgbClr val="BA0000"/>
    <a:srgbClr val="880000"/>
    <a:srgbClr val="FF0000"/>
    <a:srgbClr val="00FFFF"/>
    <a:srgbClr val="B7C6D1"/>
    <a:srgbClr val="728FA5"/>
    <a:srgbClr val="930000"/>
    <a:srgbClr val="1B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D8F75-BBC0-4F12-A16A-922BEE9AEADA}" v="148" dt="2025-06-28T14:23:21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1" autoAdjust="0"/>
    <p:restoredTop sz="94660"/>
  </p:normalViewPr>
  <p:slideViewPr>
    <p:cSldViewPr snapToGrid="0" snapToObjects="1" showGuides="1">
      <p:cViewPr varScale="1">
        <p:scale>
          <a:sx n="101" d="100"/>
          <a:sy n="101" d="100"/>
        </p:scale>
        <p:origin x="90" y="153"/>
      </p:cViewPr>
      <p:guideLst>
        <p:guide orient="horz" pos="2138"/>
        <p:guide pos="38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nan Jian" userId="7f2bc8d6-f51e-4709-b8d8-4ec7cfa6cebc" providerId="ADAL" clId="{68DD8F75-BBC0-4F12-A16A-922BEE9AEADA}"/>
    <pc:docChg chg="undo custSel addSld delSld modSld sldOrd">
      <pc:chgData name="Haonan Jian" userId="7f2bc8d6-f51e-4709-b8d8-4ec7cfa6cebc" providerId="ADAL" clId="{68DD8F75-BBC0-4F12-A16A-922BEE9AEADA}" dt="2025-06-28T14:25:23.414" v="1116" actId="20577"/>
      <pc:docMkLst>
        <pc:docMk/>
      </pc:docMkLst>
      <pc:sldChg chg="del">
        <pc:chgData name="Haonan Jian" userId="7f2bc8d6-f51e-4709-b8d8-4ec7cfa6cebc" providerId="ADAL" clId="{68DD8F75-BBC0-4F12-A16A-922BEE9AEADA}" dt="2025-06-28T14:18:28.682" v="1075" actId="2696"/>
        <pc:sldMkLst>
          <pc:docMk/>
          <pc:sldMk cId="0" sldId="259"/>
        </pc:sldMkLst>
      </pc:sldChg>
      <pc:sldChg chg="addSp delSp modSp mod">
        <pc:chgData name="Haonan Jian" userId="7f2bc8d6-f51e-4709-b8d8-4ec7cfa6cebc" providerId="ADAL" clId="{68DD8F75-BBC0-4F12-A16A-922BEE9AEADA}" dt="2025-06-28T14:25:23.414" v="1116" actId="20577"/>
        <pc:sldMkLst>
          <pc:docMk/>
          <pc:sldMk cId="0" sldId="260"/>
        </pc:sldMkLst>
        <pc:spChg chg="del">
          <ac:chgData name="Haonan Jian" userId="7f2bc8d6-f51e-4709-b8d8-4ec7cfa6cebc" providerId="ADAL" clId="{68DD8F75-BBC0-4F12-A16A-922BEE9AEADA}" dt="2025-06-28T12:28:08.911" v="0" actId="478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Haonan Jian" userId="7f2bc8d6-f51e-4709-b8d8-4ec7cfa6cebc" providerId="ADAL" clId="{68DD8F75-BBC0-4F12-A16A-922BEE9AEADA}" dt="2025-06-28T12:28:33.540" v="9" actId="1076"/>
          <ac:spMkLst>
            <pc:docMk/>
            <pc:sldMk cId="0" sldId="260"/>
            <ac:spMk id="4" creationId="{6F082B20-5948-3014-20F7-D55D8ADC7C1B}"/>
          </ac:spMkLst>
        </pc:spChg>
        <pc:spChg chg="add mod">
          <ac:chgData name="Haonan Jian" userId="7f2bc8d6-f51e-4709-b8d8-4ec7cfa6cebc" providerId="ADAL" clId="{68DD8F75-BBC0-4F12-A16A-922BEE9AEADA}" dt="2025-06-28T12:38:12.385" v="151" actId="1076"/>
          <ac:spMkLst>
            <pc:docMk/>
            <pc:sldMk cId="0" sldId="260"/>
            <ac:spMk id="5" creationId="{C007ACAD-1963-FF03-90AA-02A51EE107F4}"/>
          </ac:spMkLst>
        </pc:spChg>
        <pc:spChg chg="add del mod">
          <ac:chgData name="Haonan Jian" userId="7f2bc8d6-f51e-4709-b8d8-4ec7cfa6cebc" providerId="ADAL" clId="{68DD8F75-BBC0-4F12-A16A-922BEE9AEADA}" dt="2025-06-28T12:32:25.580" v="35" actId="478"/>
          <ac:spMkLst>
            <pc:docMk/>
            <pc:sldMk cId="0" sldId="260"/>
            <ac:spMk id="6" creationId="{1F5A10FE-E15B-78F2-1630-6BDDDFFB431B}"/>
          </ac:spMkLst>
        </pc:spChg>
        <pc:spChg chg="add mod">
          <ac:chgData name="Haonan Jian" userId="7f2bc8d6-f51e-4709-b8d8-4ec7cfa6cebc" providerId="ADAL" clId="{68DD8F75-BBC0-4F12-A16A-922BEE9AEADA}" dt="2025-06-28T14:25:23.414" v="1116" actId="20577"/>
          <ac:spMkLst>
            <pc:docMk/>
            <pc:sldMk cId="0" sldId="260"/>
            <ac:spMk id="7" creationId="{3D6F3834-22F1-3DCF-B563-908C9EAB620B}"/>
          </ac:spMkLst>
        </pc:spChg>
        <pc:picChg chg="add mod">
          <ac:chgData name="Haonan Jian" userId="7f2bc8d6-f51e-4709-b8d8-4ec7cfa6cebc" providerId="ADAL" clId="{68DD8F75-BBC0-4F12-A16A-922BEE9AEADA}" dt="2025-06-28T12:38:55.510" v="165" actId="1076"/>
          <ac:picMkLst>
            <pc:docMk/>
            <pc:sldMk cId="0" sldId="260"/>
            <ac:picMk id="9" creationId="{15BDEC6A-E027-9E43-459B-17722DA22FB0}"/>
          </ac:picMkLst>
        </pc:picChg>
      </pc:sldChg>
      <pc:sldChg chg="addSp delSp modSp mod">
        <pc:chgData name="Haonan Jian" userId="7f2bc8d6-f51e-4709-b8d8-4ec7cfa6cebc" providerId="ADAL" clId="{68DD8F75-BBC0-4F12-A16A-922BEE9AEADA}" dt="2025-06-28T14:23:46.695" v="1110" actId="20577"/>
        <pc:sldMkLst>
          <pc:docMk/>
          <pc:sldMk cId="0" sldId="262"/>
        </pc:sldMkLst>
        <pc:spChg chg="del">
          <ac:chgData name="Haonan Jian" userId="7f2bc8d6-f51e-4709-b8d8-4ec7cfa6cebc" providerId="ADAL" clId="{68DD8F75-BBC0-4F12-A16A-922BEE9AEADA}" dt="2025-06-28T13:01:42.996" v="259" actId="478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Haonan Jian" userId="7f2bc8d6-f51e-4709-b8d8-4ec7cfa6cebc" providerId="ADAL" clId="{68DD8F75-BBC0-4F12-A16A-922BEE9AEADA}" dt="2025-06-28T13:02:24.262" v="265" actId="20577"/>
          <ac:spMkLst>
            <pc:docMk/>
            <pc:sldMk cId="0" sldId="262"/>
            <ac:spMk id="4" creationId="{E09DFD12-70C0-3DE9-3B6A-9680A5507737}"/>
          </ac:spMkLst>
        </pc:spChg>
        <pc:spChg chg="add mod">
          <ac:chgData name="Haonan Jian" userId="7f2bc8d6-f51e-4709-b8d8-4ec7cfa6cebc" providerId="ADAL" clId="{68DD8F75-BBC0-4F12-A16A-922BEE9AEADA}" dt="2025-06-28T13:07:49.343" v="300" actId="113"/>
          <ac:spMkLst>
            <pc:docMk/>
            <pc:sldMk cId="0" sldId="262"/>
            <ac:spMk id="5" creationId="{98F1EC00-2649-88A8-D645-35236D45DA9E}"/>
          </ac:spMkLst>
        </pc:spChg>
        <pc:spChg chg="add del">
          <ac:chgData name="Haonan Jian" userId="7f2bc8d6-f51e-4709-b8d8-4ec7cfa6cebc" providerId="ADAL" clId="{68DD8F75-BBC0-4F12-A16A-922BEE9AEADA}" dt="2025-06-28T14:23:17.873" v="1100" actId="22"/>
          <ac:spMkLst>
            <pc:docMk/>
            <pc:sldMk cId="0" sldId="262"/>
            <ac:spMk id="13" creationId="{7333D6D3-73CB-552D-B554-65A38BA3C1A9}"/>
          </ac:spMkLst>
        </pc:spChg>
        <pc:spChg chg="add mod">
          <ac:chgData name="Haonan Jian" userId="7f2bc8d6-f51e-4709-b8d8-4ec7cfa6cebc" providerId="ADAL" clId="{68DD8F75-BBC0-4F12-A16A-922BEE9AEADA}" dt="2025-06-28T14:23:46.695" v="1110" actId="20577"/>
          <ac:spMkLst>
            <pc:docMk/>
            <pc:sldMk cId="0" sldId="262"/>
            <ac:spMk id="14" creationId="{A1E17E44-FF2B-BB0D-A98E-796B0CE0E446}"/>
          </ac:spMkLst>
        </pc:spChg>
        <pc:picChg chg="add del mod">
          <ac:chgData name="Haonan Jian" userId="7f2bc8d6-f51e-4709-b8d8-4ec7cfa6cebc" providerId="ADAL" clId="{68DD8F75-BBC0-4F12-A16A-922BEE9AEADA}" dt="2025-06-28T13:05:35.036" v="274" actId="478"/>
          <ac:picMkLst>
            <pc:docMk/>
            <pc:sldMk cId="0" sldId="262"/>
            <ac:picMk id="7" creationId="{C43BCF8A-61B6-2AD5-1008-BDC52CCD597C}"/>
          </ac:picMkLst>
        </pc:picChg>
        <pc:picChg chg="add mod">
          <ac:chgData name="Haonan Jian" userId="7f2bc8d6-f51e-4709-b8d8-4ec7cfa6cebc" providerId="ADAL" clId="{68DD8F75-BBC0-4F12-A16A-922BEE9AEADA}" dt="2025-06-28T13:06:51.268" v="290" actId="1076"/>
          <ac:picMkLst>
            <pc:docMk/>
            <pc:sldMk cId="0" sldId="262"/>
            <ac:picMk id="9" creationId="{B07BC516-1D4C-056A-43AD-271F93CF1CAC}"/>
          </ac:picMkLst>
        </pc:picChg>
        <pc:picChg chg="add mod">
          <ac:chgData name="Haonan Jian" userId="7f2bc8d6-f51e-4709-b8d8-4ec7cfa6cebc" providerId="ADAL" clId="{68DD8F75-BBC0-4F12-A16A-922BEE9AEADA}" dt="2025-06-28T13:06:51.268" v="290" actId="1076"/>
          <ac:picMkLst>
            <pc:docMk/>
            <pc:sldMk cId="0" sldId="262"/>
            <ac:picMk id="11" creationId="{5EC8453A-455F-6884-9F31-96A1AAA3F31E}"/>
          </ac:picMkLst>
        </pc:picChg>
      </pc:sldChg>
      <pc:sldChg chg="addSp delSp modSp mod">
        <pc:chgData name="Haonan Jian" userId="7f2bc8d6-f51e-4709-b8d8-4ec7cfa6cebc" providerId="ADAL" clId="{68DD8F75-BBC0-4F12-A16A-922BEE9AEADA}" dt="2025-06-28T14:24:39.490" v="1114" actId="20577"/>
        <pc:sldMkLst>
          <pc:docMk/>
          <pc:sldMk cId="0" sldId="263"/>
        </pc:sldMkLst>
        <pc:spChg chg="mod">
          <ac:chgData name="Haonan Jian" userId="7f2bc8d6-f51e-4709-b8d8-4ec7cfa6cebc" providerId="ADAL" clId="{68DD8F75-BBC0-4F12-A16A-922BEE9AEADA}" dt="2025-06-28T13:16:36.421" v="388" actId="313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Haonan Jian" userId="7f2bc8d6-f51e-4709-b8d8-4ec7cfa6cebc" providerId="ADAL" clId="{68DD8F75-BBC0-4F12-A16A-922BEE9AEADA}" dt="2025-06-28T13:10:33.063" v="319" actId="478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Haonan Jian" userId="7f2bc8d6-f51e-4709-b8d8-4ec7cfa6cebc" providerId="ADAL" clId="{68DD8F75-BBC0-4F12-A16A-922BEE9AEADA}" dt="2025-06-28T14:24:39.490" v="1114" actId="20577"/>
          <ac:spMkLst>
            <pc:docMk/>
            <pc:sldMk cId="0" sldId="263"/>
            <ac:spMk id="4" creationId="{29668802-8931-F32F-13E6-75DA775E6495}"/>
          </ac:spMkLst>
        </pc:spChg>
        <pc:spChg chg="add mod">
          <ac:chgData name="Haonan Jian" userId="7f2bc8d6-f51e-4709-b8d8-4ec7cfa6cebc" providerId="ADAL" clId="{68DD8F75-BBC0-4F12-A16A-922BEE9AEADA}" dt="2025-06-28T13:12:28.182" v="346" actId="1076"/>
          <ac:spMkLst>
            <pc:docMk/>
            <pc:sldMk cId="0" sldId="263"/>
            <ac:spMk id="5" creationId="{224FD583-0CCF-384E-B31D-D74060397D45}"/>
          </ac:spMkLst>
        </pc:spChg>
        <pc:spChg chg="add mod">
          <ac:chgData name="Haonan Jian" userId="7f2bc8d6-f51e-4709-b8d8-4ec7cfa6cebc" providerId="ADAL" clId="{68DD8F75-BBC0-4F12-A16A-922BEE9AEADA}" dt="2025-06-28T13:16:29.439" v="387" actId="1076"/>
          <ac:spMkLst>
            <pc:docMk/>
            <pc:sldMk cId="0" sldId="263"/>
            <ac:spMk id="9" creationId="{57FEC2BB-731E-ED73-89B0-E7040B4B625C}"/>
          </ac:spMkLst>
        </pc:spChg>
        <pc:spChg chg="add mod">
          <ac:chgData name="Haonan Jian" userId="7f2bc8d6-f51e-4709-b8d8-4ec7cfa6cebc" providerId="ADAL" clId="{68DD8F75-BBC0-4F12-A16A-922BEE9AEADA}" dt="2025-06-28T13:16:12.821" v="386" actId="1076"/>
          <ac:spMkLst>
            <pc:docMk/>
            <pc:sldMk cId="0" sldId="263"/>
            <ac:spMk id="11" creationId="{B1044D73-FAA9-A1C4-9345-975114130793}"/>
          </ac:spMkLst>
        </pc:spChg>
        <pc:picChg chg="add mod modCrop">
          <ac:chgData name="Haonan Jian" userId="7f2bc8d6-f51e-4709-b8d8-4ec7cfa6cebc" providerId="ADAL" clId="{68DD8F75-BBC0-4F12-A16A-922BEE9AEADA}" dt="2025-06-28T13:15:13.236" v="376" actId="1076"/>
          <ac:picMkLst>
            <pc:docMk/>
            <pc:sldMk cId="0" sldId="263"/>
            <ac:picMk id="7" creationId="{2E306C4B-3891-DDD6-DE68-F99C3CF90EAA}"/>
          </ac:picMkLst>
        </pc:picChg>
      </pc:sldChg>
      <pc:sldChg chg="addSp delSp modSp mod">
        <pc:chgData name="Haonan Jian" userId="7f2bc8d6-f51e-4709-b8d8-4ec7cfa6cebc" providerId="ADAL" clId="{68DD8F75-BBC0-4F12-A16A-922BEE9AEADA}" dt="2025-06-28T13:22:13.257" v="460" actId="1076"/>
        <pc:sldMkLst>
          <pc:docMk/>
          <pc:sldMk cId="0" sldId="264"/>
        </pc:sldMkLst>
        <pc:spChg chg="mod">
          <ac:chgData name="Haonan Jian" userId="7f2bc8d6-f51e-4709-b8d8-4ec7cfa6cebc" providerId="ADAL" clId="{68DD8F75-BBC0-4F12-A16A-922BEE9AEADA}" dt="2025-06-28T13:19:53.472" v="429" actId="1076"/>
          <ac:spMkLst>
            <pc:docMk/>
            <pc:sldMk cId="0" sldId="264"/>
            <ac:spMk id="2" creationId="{00000000-0000-0000-0000-000000000000}"/>
          </ac:spMkLst>
        </pc:spChg>
        <pc:spChg chg="del">
          <ac:chgData name="Haonan Jian" userId="7f2bc8d6-f51e-4709-b8d8-4ec7cfa6cebc" providerId="ADAL" clId="{68DD8F75-BBC0-4F12-A16A-922BEE9AEADA}" dt="2025-06-28T13:17:43.245" v="389" actId="478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Haonan Jian" userId="7f2bc8d6-f51e-4709-b8d8-4ec7cfa6cebc" providerId="ADAL" clId="{68DD8F75-BBC0-4F12-A16A-922BEE9AEADA}" dt="2025-06-28T13:19:14.650" v="424" actId="1076"/>
          <ac:spMkLst>
            <pc:docMk/>
            <pc:sldMk cId="0" sldId="264"/>
            <ac:spMk id="8" creationId="{A0E88BD6-5148-FF69-24E3-8AB2D4457A78}"/>
          </ac:spMkLst>
        </pc:spChg>
        <pc:spChg chg="add del mod">
          <ac:chgData name="Haonan Jian" userId="7f2bc8d6-f51e-4709-b8d8-4ec7cfa6cebc" providerId="ADAL" clId="{68DD8F75-BBC0-4F12-A16A-922BEE9AEADA}" dt="2025-06-28T13:19:56.550" v="430" actId="21"/>
          <ac:spMkLst>
            <pc:docMk/>
            <pc:sldMk cId="0" sldId="264"/>
            <ac:spMk id="10" creationId="{6CDA5BA8-E716-891A-C006-2928DDC2FDD1}"/>
          </ac:spMkLst>
        </pc:spChg>
        <pc:spChg chg="add mod">
          <ac:chgData name="Haonan Jian" userId="7f2bc8d6-f51e-4709-b8d8-4ec7cfa6cebc" providerId="ADAL" clId="{68DD8F75-BBC0-4F12-A16A-922BEE9AEADA}" dt="2025-06-28T13:22:13.257" v="460" actId="1076"/>
          <ac:spMkLst>
            <pc:docMk/>
            <pc:sldMk cId="0" sldId="264"/>
            <ac:spMk id="12" creationId="{A921CB30-5ABE-D7B4-F3CB-BD30DEBDF500}"/>
          </ac:spMkLst>
        </pc:spChg>
        <pc:picChg chg="add del mod">
          <ac:chgData name="Haonan Jian" userId="7f2bc8d6-f51e-4709-b8d8-4ec7cfa6cebc" providerId="ADAL" clId="{68DD8F75-BBC0-4F12-A16A-922BEE9AEADA}" dt="2025-06-28T13:19:56.550" v="430" actId="21"/>
          <ac:picMkLst>
            <pc:docMk/>
            <pc:sldMk cId="0" sldId="264"/>
            <ac:picMk id="5" creationId="{1264FA9E-4965-491C-7B5F-477F207F39F2}"/>
          </ac:picMkLst>
        </pc:picChg>
        <pc:picChg chg="add mod">
          <ac:chgData name="Haonan Jian" userId="7f2bc8d6-f51e-4709-b8d8-4ec7cfa6cebc" providerId="ADAL" clId="{68DD8F75-BBC0-4F12-A16A-922BEE9AEADA}" dt="2025-06-28T13:18:24.112" v="407" actId="1076"/>
          <ac:picMkLst>
            <pc:docMk/>
            <pc:sldMk cId="0" sldId="264"/>
            <ac:picMk id="7" creationId="{490DA8B3-094D-0A83-CC3E-58D1063EDF97}"/>
          </ac:picMkLst>
        </pc:picChg>
      </pc:sldChg>
      <pc:sldChg chg="addSp delSp modSp mod ord">
        <pc:chgData name="Haonan Jian" userId="7f2bc8d6-f51e-4709-b8d8-4ec7cfa6cebc" providerId="ADAL" clId="{68DD8F75-BBC0-4F12-A16A-922BEE9AEADA}" dt="2025-06-28T14:12:52.081" v="1049" actId="20577"/>
        <pc:sldMkLst>
          <pc:docMk/>
          <pc:sldMk cId="0" sldId="265"/>
        </pc:sldMkLst>
        <pc:spChg chg="mod">
          <ac:chgData name="Haonan Jian" userId="7f2bc8d6-f51e-4709-b8d8-4ec7cfa6cebc" providerId="ADAL" clId="{68DD8F75-BBC0-4F12-A16A-922BEE9AEADA}" dt="2025-06-28T14:12:52.081" v="1049" actId="20577"/>
          <ac:spMkLst>
            <pc:docMk/>
            <pc:sldMk cId="0" sldId="265"/>
            <ac:spMk id="2" creationId="{00000000-0000-0000-0000-000000000000}"/>
          </ac:spMkLst>
        </pc:spChg>
        <pc:spChg chg="del">
          <ac:chgData name="Haonan Jian" userId="7f2bc8d6-f51e-4709-b8d8-4ec7cfa6cebc" providerId="ADAL" clId="{68DD8F75-BBC0-4F12-A16A-922BEE9AEADA}" dt="2025-06-28T13:27:04.750" v="489" actId="478"/>
          <ac:spMkLst>
            <pc:docMk/>
            <pc:sldMk cId="0" sldId="265"/>
            <ac:spMk id="3" creationId="{00000000-0000-0000-0000-000000000000}"/>
          </ac:spMkLst>
        </pc:spChg>
        <pc:spChg chg="add mod">
          <ac:chgData name="Haonan Jian" userId="7f2bc8d6-f51e-4709-b8d8-4ec7cfa6cebc" providerId="ADAL" clId="{68DD8F75-BBC0-4F12-A16A-922BEE9AEADA}" dt="2025-06-28T13:24:25.885" v="480"/>
          <ac:spMkLst>
            <pc:docMk/>
            <pc:sldMk cId="0" sldId="265"/>
            <ac:spMk id="5" creationId="{E9DFB87B-AA1E-1F34-C212-9C1D17A83FC2}"/>
          </ac:spMkLst>
        </pc:spChg>
        <pc:spChg chg="add mod">
          <ac:chgData name="Haonan Jian" userId="7f2bc8d6-f51e-4709-b8d8-4ec7cfa6cebc" providerId="ADAL" clId="{68DD8F75-BBC0-4F12-A16A-922BEE9AEADA}" dt="2025-06-28T13:24:25.885" v="480"/>
          <ac:spMkLst>
            <pc:docMk/>
            <pc:sldMk cId="0" sldId="265"/>
            <ac:spMk id="7" creationId="{3CC30AD5-7FC0-BA61-0279-B50D7CBE4C18}"/>
          </ac:spMkLst>
        </pc:spChg>
        <pc:spChg chg="add del mod">
          <ac:chgData name="Haonan Jian" userId="7f2bc8d6-f51e-4709-b8d8-4ec7cfa6cebc" providerId="ADAL" clId="{68DD8F75-BBC0-4F12-A16A-922BEE9AEADA}" dt="2025-06-28T13:47:15.462" v="751" actId="478"/>
          <ac:spMkLst>
            <pc:docMk/>
            <pc:sldMk cId="0" sldId="265"/>
            <ac:spMk id="9" creationId="{87626FB3-CB99-DFD9-5A89-DC1E4E91F15A}"/>
          </ac:spMkLst>
        </pc:spChg>
        <pc:spChg chg="add mod">
          <ac:chgData name="Haonan Jian" userId="7f2bc8d6-f51e-4709-b8d8-4ec7cfa6cebc" providerId="ADAL" clId="{68DD8F75-BBC0-4F12-A16A-922BEE9AEADA}" dt="2025-06-28T14:02:02.670" v="892" actId="1076"/>
          <ac:spMkLst>
            <pc:docMk/>
            <pc:sldMk cId="0" sldId="265"/>
            <ac:spMk id="11" creationId="{8C38838F-8735-E89D-D107-EDBC430A20A7}"/>
          </ac:spMkLst>
        </pc:spChg>
        <pc:spChg chg="add mod">
          <ac:chgData name="Haonan Jian" userId="7f2bc8d6-f51e-4709-b8d8-4ec7cfa6cebc" providerId="ADAL" clId="{68DD8F75-BBC0-4F12-A16A-922BEE9AEADA}" dt="2025-06-28T14:02:03.293" v="893" actId="1076"/>
          <ac:spMkLst>
            <pc:docMk/>
            <pc:sldMk cId="0" sldId="265"/>
            <ac:spMk id="13" creationId="{2B1291CE-5A34-69C0-87E9-726106E2066B}"/>
          </ac:spMkLst>
        </pc:spChg>
        <pc:spChg chg="add mod">
          <ac:chgData name="Haonan Jian" userId="7f2bc8d6-f51e-4709-b8d8-4ec7cfa6cebc" providerId="ADAL" clId="{68DD8F75-BBC0-4F12-A16A-922BEE9AEADA}" dt="2025-06-28T14:05:35.915" v="940" actId="1076"/>
          <ac:spMkLst>
            <pc:docMk/>
            <pc:sldMk cId="0" sldId="265"/>
            <ac:spMk id="22" creationId="{33129CAD-DB44-4293-F4F9-08E786C938F7}"/>
          </ac:spMkLst>
        </pc:spChg>
        <pc:spChg chg="add mod">
          <ac:chgData name="Haonan Jian" userId="7f2bc8d6-f51e-4709-b8d8-4ec7cfa6cebc" providerId="ADAL" clId="{68DD8F75-BBC0-4F12-A16A-922BEE9AEADA}" dt="2025-06-28T14:05:13.854" v="937" actId="1076"/>
          <ac:spMkLst>
            <pc:docMk/>
            <pc:sldMk cId="0" sldId="265"/>
            <ac:spMk id="23" creationId="{0762C30D-12B5-C8B2-48F5-63DAA2E762B9}"/>
          </ac:spMkLst>
        </pc:spChg>
        <pc:spChg chg="add mod">
          <ac:chgData name="Haonan Jian" userId="7f2bc8d6-f51e-4709-b8d8-4ec7cfa6cebc" providerId="ADAL" clId="{68DD8F75-BBC0-4F12-A16A-922BEE9AEADA}" dt="2025-06-28T14:05:45.544" v="943" actId="20577"/>
          <ac:spMkLst>
            <pc:docMk/>
            <pc:sldMk cId="0" sldId="265"/>
            <ac:spMk id="24" creationId="{3610E65E-EDAE-930D-A577-2CB4E6A13D53}"/>
          </ac:spMkLst>
        </pc:spChg>
        <pc:picChg chg="add mod">
          <ac:chgData name="Haonan Jian" userId="7f2bc8d6-f51e-4709-b8d8-4ec7cfa6cebc" providerId="ADAL" clId="{68DD8F75-BBC0-4F12-A16A-922BEE9AEADA}" dt="2025-06-28T13:24:25.885" v="480"/>
          <ac:picMkLst>
            <pc:docMk/>
            <pc:sldMk cId="0" sldId="265"/>
            <ac:picMk id="4" creationId="{1A49746C-B1CC-D729-262E-F0B19A218EE5}"/>
          </ac:picMkLst>
        </pc:picChg>
        <pc:picChg chg="add mod">
          <ac:chgData name="Haonan Jian" userId="7f2bc8d6-f51e-4709-b8d8-4ec7cfa6cebc" providerId="ADAL" clId="{68DD8F75-BBC0-4F12-A16A-922BEE9AEADA}" dt="2025-06-28T13:24:25.885" v="480"/>
          <ac:picMkLst>
            <pc:docMk/>
            <pc:sldMk cId="0" sldId="265"/>
            <ac:picMk id="6" creationId="{8F9C5797-CD32-77BD-8052-26091A442233}"/>
          </ac:picMkLst>
        </pc:picChg>
        <pc:picChg chg="add mod">
          <ac:chgData name="Haonan Jian" userId="7f2bc8d6-f51e-4709-b8d8-4ec7cfa6cebc" providerId="ADAL" clId="{68DD8F75-BBC0-4F12-A16A-922BEE9AEADA}" dt="2025-06-28T14:04:23.151" v="927" actId="1076"/>
          <ac:picMkLst>
            <pc:docMk/>
            <pc:sldMk cId="0" sldId="265"/>
            <ac:picMk id="15" creationId="{30009ED4-569B-DE1F-6761-6A815CA35CBF}"/>
          </ac:picMkLst>
        </pc:picChg>
        <pc:picChg chg="add mod">
          <ac:chgData name="Haonan Jian" userId="7f2bc8d6-f51e-4709-b8d8-4ec7cfa6cebc" providerId="ADAL" clId="{68DD8F75-BBC0-4F12-A16A-922BEE9AEADA}" dt="2025-06-28T14:02:47.121" v="907"/>
          <ac:picMkLst>
            <pc:docMk/>
            <pc:sldMk cId="0" sldId="265"/>
            <ac:picMk id="17" creationId="{2CF60143-2761-09B5-19AB-FF25D02F32A3}"/>
          </ac:picMkLst>
        </pc:picChg>
        <pc:picChg chg="add mod">
          <ac:chgData name="Haonan Jian" userId="7f2bc8d6-f51e-4709-b8d8-4ec7cfa6cebc" providerId="ADAL" clId="{68DD8F75-BBC0-4F12-A16A-922BEE9AEADA}" dt="2025-06-28T14:04:29.128" v="928" actId="1076"/>
          <ac:picMkLst>
            <pc:docMk/>
            <pc:sldMk cId="0" sldId="265"/>
            <ac:picMk id="19" creationId="{D56C1662-1331-5165-864B-0352F472A728}"/>
          </ac:picMkLst>
        </pc:picChg>
        <pc:picChg chg="add mod">
          <ac:chgData name="Haonan Jian" userId="7f2bc8d6-f51e-4709-b8d8-4ec7cfa6cebc" providerId="ADAL" clId="{68DD8F75-BBC0-4F12-A16A-922BEE9AEADA}" dt="2025-06-28T14:04:37.931" v="929" actId="1076"/>
          <ac:picMkLst>
            <pc:docMk/>
            <pc:sldMk cId="0" sldId="265"/>
            <ac:picMk id="21" creationId="{6484207F-B37F-3519-5ACA-980DBE55D62B}"/>
          </ac:picMkLst>
        </pc:picChg>
      </pc:sldChg>
      <pc:sldChg chg="modSp mod">
        <pc:chgData name="Haonan Jian" userId="7f2bc8d6-f51e-4709-b8d8-4ec7cfa6cebc" providerId="ADAL" clId="{68DD8F75-BBC0-4F12-A16A-922BEE9AEADA}" dt="2025-06-28T12:42:23.891" v="187" actId="1076"/>
        <pc:sldMkLst>
          <pc:docMk/>
          <pc:sldMk cId="0" sldId="268"/>
        </pc:sldMkLst>
        <pc:spChg chg="mod">
          <ac:chgData name="Haonan Jian" userId="7f2bc8d6-f51e-4709-b8d8-4ec7cfa6cebc" providerId="ADAL" clId="{68DD8F75-BBC0-4F12-A16A-922BEE9AEADA}" dt="2025-06-28T12:42:23.891" v="187" actId="1076"/>
          <ac:spMkLst>
            <pc:docMk/>
            <pc:sldMk cId="0" sldId="268"/>
            <ac:spMk id="7" creationId="{00000000-0000-0000-0000-000000000000}"/>
          </ac:spMkLst>
        </pc:spChg>
      </pc:sldChg>
      <pc:sldChg chg="modSp mod">
        <pc:chgData name="Haonan Jian" userId="7f2bc8d6-f51e-4709-b8d8-4ec7cfa6cebc" providerId="ADAL" clId="{68DD8F75-BBC0-4F12-A16A-922BEE9AEADA}" dt="2025-06-28T12:41:28.818" v="180" actId="1076"/>
        <pc:sldMkLst>
          <pc:docMk/>
          <pc:sldMk cId="0" sldId="272"/>
        </pc:sldMkLst>
        <pc:spChg chg="mod">
          <ac:chgData name="Haonan Jian" userId="7f2bc8d6-f51e-4709-b8d8-4ec7cfa6cebc" providerId="ADAL" clId="{68DD8F75-BBC0-4F12-A16A-922BEE9AEADA}" dt="2025-06-28T12:41:28.818" v="180" actId="1076"/>
          <ac:spMkLst>
            <pc:docMk/>
            <pc:sldMk cId="0" sldId="272"/>
            <ac:spMk id="7" creationId="{00000000-0000-0000-0000-000000000000}"/>
          </ac:spMkLst>
        </pc:spChg>
      </pc:sldChg>
      <pc:sldChg chg="addSp delSp modSp new mod setBg">
        <pc:chgData name="Haonan Jian" userId="7f2bc8d6-f51e-4709-b8d8-4ec7cfa6cebc" providerId="ADAL" clId="{68DD8F75-BBC0-4F12-A16A-922BEE9AEADA}" dt="2025-06-28T13:00:09.920" v="246" actId="1076"/>
        <pc:sldMkLst>
          <pc:docMk/>
          <pc:sldMk cId="1668465131" sldId="274"/>
        </pc:sldMkLst>
        <pc:spChg chg="mod">
          <ac:chgData name="Haonan Jian" userId="7f2bc8d6-f51e-4709-b8d8-4ec7cfa6cebc" providerId="ADAL" clId="{68DD8F75-BBC0-4F12-A16A-922BEE9AEADA}" dt="2025-06-28T12:53:29.920" v="204" actId="26606"/>
          <ac:spMkLst>
            <pc:docMk/>
            <pc:sldMk cId="1668465131" sldId="274"/>
            <ac:spMk id="2" creationId="{1A0462A7-484E-B23A-936D-ADE771DE9909}"/>
          </ac:spMkLst>
        </pc:spChg>
        <pc:spChg chg="del">
          <ac:chgData name="Haonan Jian" userId="7f2bc8d6-f51e-4709-b8d8-4ec7cfa6cebc" providerId="ADAL" clId="{68DD8F75-BBC0-4F12-A16A-922BEE9AEADA}" dt="2025-06-28T12:39:11.869" v="168" actId="478"/>
          <ac:spMkLst>
            <pc:docMk/>
            <pc:sldMk cId="1668465131" sldId="274"/>
            <ac:spMk id="3" creationId="{004211D5-334D-5441-B499-512FB09F9170}"/>
          </ac:spMkLst>
        </pc:spChg>
        <pc:spChg chg="add mod">
          <ac:chgData name="Haonan Jian" userId="7f2bc8d6-f51e-4709-b8d8-4ec7cfa6cebc" providerId="ADAL" clId="{68DD8F75-BBC0-4F12-A16A-922BEE9AEADA}" dt="2025-06-28T13:00:09.920" v="246" actId="1076"/>
          <ac:spMkLst>
            <pc:docMk/>
            <pc:sldMk cId="1668465131" sldId="274"/>
            <ac:spMk id="4" creationId="{A9248F95-6E92-61F7-C8A6-7A876A232EBA}"/>
          </ac:spMkLst>
        </pc:spChg>
        <pc:spChg chg="add del">
          <ac:chgData name="Haonan Jian" userId="7f2bc8d6-f51e-4709-b8d8-4ec7cfa6cebc" providerId="ADAL" clId="{68DD8F75-BBC0-4F12-A16A-922BEE9AEADA}" dt="2025-06-28T12:53:29.920" v="204" actId="26606"/>
          <ac:spMkLst>
            <pc:docMk/>
            <pc:sldMk cId="1668465131" sldId="274"/>
            <ac:spMk id="11" creationId="{C20CE451-818C-E63D-258B-234B6C543D34}"/>
          </ac:spMkLst>
        </pc:spChg>
        <pc:picChg chg="add mod modCrop">
          <ac:chgData name="Haonan Jian" userId="7f2bc8d6-f51e-4709-b8d8-4ec7cfa6cebc" providerId="ADAL" clId="{68DD8F75-BBC0-4F12-A16A-922BEE9AEADA}" dt="2025-06-28T12:54:14.489" v="221" actId="1076"/>
          <ac:picMkLst>
            <pc:docMk/>
            <pc:sldMk cId="1668465131" sldId="274"/>
            <ac:picMk id="6" creationId="{88BD335E-5ADE-4DE3-9340-3CE933DCA2D0}"/>
          </ac:picMkLst>
        </pc:picChg>
      </pc:sldChg>
      <pc:sldChg chg="addSp delSp modSp new del mod modShow">
        <pc:chgData name="Haonan Jian" userId="7f2bc8d6-f51e-4709-b8d8-4ec7cfa6cebc" providerId="ADAL" clId="{68DD8F75-BBC0-4F12-A16A-922BEE9AEADA}" dt="2025-06-28T13:04:22.470" v="271" actId="2696"/>
        <pc:sldMkLst>
          <pc:docMk/>
          <pc:sldMk cId="386593064" sldId="275"/>
        </pc:sldMkLst>
        <pc:spChg chg="mod">
          <ac:chgData name="Haonan Jian" userId="7f2bc8d6-f51e-4709-b8d8-4ec7cfa6cebc" providerId="ADAL" clId="{68DD8F75-BBC0-4F12-A16A-922BEE9AEADA}" dt="2025-06-28T12:59:03.157" v="244"/>
          <ac:spMkLst>
            <pc:docMk/>
            <pc:sldMk cId="386593064" sldId="275"/>
            <ac:spMk id="2" creationId="{3DDF0EB2-DCFB-2D1D-CD3B-6DEA45081310}"/>
          </ac:spMkLst>
        </pc:spChg>
        <pc:spChg chg="del">
          <ac:chgData name="Haonan Jian" userId="7f2bc8d6-f51e-4709-b8d8-4ec7cfa6cebc" providerId="ADAL" clId="{68DD8F75-BBC0-4F12-A16A-922BEE9AEADA}" dt="2025-06-28T12:59:05.513" v="245" actId="478"/>
          <ac:spMkLst>
            <pc:docMk/>
            <pc:sldMk cId="386593064" sldId="275"/>
            <ac:spMk id="3" creationId="{7B607DED-A2D4-E97E-8C0C-7AF4D42BC524}"/>
          </ac:spMkLst>
        </pc:spChg>
        <pc:picChg chg="add mod modCrop">
          <ac:chgData name="Haonan Jian" userId="7f2bc8d6-f51e-4709-b8d8-4ec7cfa6cebc" providerId="ADAL" clId="{68DD8F75-BBC0-4F12-A16A-922BEE9AEADA}" dt="2025-06-28T13:01:03.415" v="257" actId="1076"/>
          <ac:picMkLst>
            <pc:docMk/>
            <pc:sldMk cId="386593064" sldId="275"/>
            <ac:picMk id="5" creationId="{13EDD6BA-5E6B-3B6F-E3DA-B9753776EE26}"/>
          </ac:picMkLst>
        </pc:picChg>
      </pc:sldChg>
      <pc:sldChg chg="addSp delSp modSp new mod">
        <pc:chgData name="Haonan Jian" userId="7f2bc8d6-f51e-4709-b8d8-4ec7cfa6cebc" providerId="ADAL" clId="{68DD8F75-BBC0-4F12-A16A-922BEE9AEADA}" dt="2025-06-28T13:09:44.433" v="315" actId="1076"/>
        <pc:sldMkLst>
          <pc:docMk/>
          <pc:sldMk cId="959542369" sldId="275"/>
        </pc:sldMkLst>
        <pc:spChg chg="mod">
          <ac:chgData name="Haonan Jian" userId="7f2bc8d6-f51e-4709-b8d8-4ec7cfa6cebc" providerId="ADAL" clId="{68DD8F75-BBC0-4F12-A16A-922BEE9AEADA}" dt="2025-06-28T13:07:02.890" v="292"/>
          <ac:spMkLst>
            <pc:docMk/>
            <pc:sldMk cId="959542369" sldId="275"/>
            <ac:spMk id="2" creationId="{249B169C-FFA8-B4E4-8E71-9934BBFCD85F}"/>
          </ac:spMkLst>
        </pc:spChg>
        <pc:spChg chg="del">
          <ac:chgData name="Haonan Jian" userId="7f2bc8d6-f51e-4709-b8d8-4ec7cfa6cebc" providerId="ADAL" clId="{68DD8F75-BBC0-4F12-A16A-922BEE9AEADA}" dt="2025-06-28T13:07:05.487" v="293" actId="478"/>
          <ac:spMkLst>
            <pc:docMk/>
            <pc:sldMk cId="959542369" sldId="275"/>
            <ac:spMk id="3" creationId="{83A712D2-BC2D-147A-7D50-246233499A46}"/>
          </ac:spMkLst>
        </pc:spChg>
        <pc:spChg chg="add mod">
          <ac:chgData name="Haonan Jian" userId="7f2bc8d6-f51e-4709-b8d8-4ec7cfa6cebc" providerId="ADAL" clId="{68DD8F75-BBC0-4F12-A16A-922BEE9AEADA}" dt="2025-06-28T13:09:01.229" v="308" actId="1076"/>
          <ac:spMkLst>
            <pc:docMk/>
            <pc:sldMk cId="959542369" sldId="275"/>
            <ac:spMk id="4" creationId="{46479732-36DE-08F6-14AA-4654FBB6CDD4}"/>
          </ac:spMkLst>
        </pc:spChg>
        <pc:spChg chg="add mod">
          <ac:chgData name="Haonan Jian" userId="7f2bc8d6-f51e-4709-b8d8-4ec7cfa6cebc" providerId="ADAL" clId="{68DD8F75-BBC0-4F12-A16A-922BEE9AEADA}" dt="2025-06-28T13:09:44.433" v="315" actId="1076"/>
          <ac:spMkLst>
            <pc:docMk/>
            <pc:sldMk cId="959542369" sldId="275"/>
            <ac:spMk id="7" creationId="{E39CA659-26F4-55A6-F0EC-B1994E640149}"/>
          </ac:spMkLst>
        </pc:spChg>
        <pc:picChg chg="add mod">
          <ac:chgData name="Haonan Jian" userId="7f2bc8d6-f51e-4709-b8d8-4ec7cfa6cebc" providerId="ADAL" clId="{68DD8F75-BBC0-4F12-A16A-922BEE9AEADA}" dt="2025-06-28T13:08:50.100" v="307" actId="1076"/>
          <ac:picMkLst>
            <pc:docMk/>
            <pc:sldMk cId="959542369" sldId="275"/>
            <ac:picMk id="6" creationId="{63F69AD7-F7D2-880E-7291-6D1E3D4D12D8}"/>
          </ac:picMkLst>
        </pc:picChg>
      </pc:sldChg>
      <pc:sldChg chg="addSp delSp modSp new mod">
        <pc:chgData name="Haonan Jian" userId="7f2bc8d6-f51e-4709-b8d8-4ec7cfa6cebc" providerId="ADAL" clId="{68DD8F75-BBC0-4F12-A16A-922BEE9AEADA}" dt="2025-06-28T13:24:31.073" v="481"/>
        <pc:sldMkLst>
          <pc:docMk/>
          <pc:sldMk cId="3788348584" sldId="276"/>
        </pc:sldMkLst>
        <pc:spChg chg="mod">
          <ac:chgData name="Haonan Jian" userId="7f2bc8d6-f51e-4709-b8d8-4ec7cfa6cebc" providerId="ADAL" clId="{68DD8F75-BBC0-4F12-A16A-922BEE9AEADA}" dt="2025-06-28T13:22:46.559" v="466" actId="20577"/>
          <ac:spMkLst>
            <pc:docMk/>
            <pc:sldMk cId="3788348584" sldId="276"/>
            <ac:spMk id="2" creationId="{ADDDADBF-AC3B-EC8F-818F-73CE71CF4627}"/>
          </ac:spMkLst>
        </pc:spChg>
        <pc:spChg chg="del">
          <ac:chgData name="Haonan Jian" userId="7f2bc8d6-f51e-4709-b8d8-4ec7cfa6cebc" providerId="ADAL" clId="{68DD8F75-BBC0-4F12-A16A-922BEE9AEADA}" dt="2025-06-28T13:20:03.560" v="433" actId="478"/>
          <ac:spMkLst>
            <pc:docMk/>
            <pc:sldMk cId="3788348584" sldId="276"/>
            <ac:spMk id="3" creationId="{85E8C020-BE46-346C-55E3-5629BC41968C}"/>
          </ac:spMkLst>
        </pc:spChg>
        <pc:spChg chg="add mod">
          <ac:chgData name="Haonan Jian" userId="7f2bc8d6-f51e-4709-b8d8-4ec7cfa6cebc" providerId="ADAL" clId="{68DD8F75-BBC0-4F12-A16A-922BEE9AEADA}" dt="2025-06-28T13:22:18.798" v="461"/>
          <ac:spMkLst>
            <pc:docMk/>
            <pc:sldMk cId="3788348584" sldId="276"/>
            <ac:spMk id="6" creationId="{0A8C883D-2F5B-41A1-38F9-221B8B68DFB0}"/>
          </ac:spMkLst>
        </pc:spChg>
        <pc:spChg chg="add mod">
          <ac:chgData name="Haonan Jian" userId="7f2bc8d6-f51e-4709-b8d8-4ec7cfa6cebc" providerId="ADAL" clId="{68DD8F75-BBC0-4F12-A16A-922BEE9AEADA}" dt="2025-06-28T13:23:44.645" v="479" actId="1076"/>
          <ac:spMkLst>
            <pc:docMk/>
            <pc:sldMk cId="3788348584" sldId="276"/>
            <ac:spMk id="8" creationId="{FBC4A613-03B9-54C8-6435-E7B88DD917E1}"/>
          </ac:spMkLst>
        </pc:spChg>
        <pc:spChg chg="add mod">
          <ac:chgData name="Haonan Jian" userId="7f2bc8d6-f51e-4709-b8d8-4ec7cfa6cebc" providerId="ADAL" clId="{68DD8F75-BBC0-4F12-A16A-922BEE9AEADA}" dt="2025-06-28T13:20:00.347" v="432"/>
          <ac:spMkLst>
            <pc:docMk/>
            <pc:sldMk cId="3788348584" sldId="276"/>
            <ac:spMk id="10" creationId="{6CDA5BA8-E716-891A-C006-2928DDC2FDD1}"/>
          </ac:spMkLst>
        </pc:spChg>
        <pc:spChg chg="add mod">
          <ac:chgData name="Haonan Jian" userId="7f2bc8d6-f51e-4709-b8d8-4ec7cfa6cebc" providerId="ADAL" clId="{68DD8F75-BBC0-4F12-A16A-922BEE9AEADA}" dt="2025-06-28T13:24:31.073" v="481"/>
          <ac:spMkLst>
            <pc:docMk/>
            <pc:sldMk cId="3788348584" sldId="276"/>
            <ac:spMk id="11" creationId="{C42E84CA-9E23-062B-9552-C8FF3EC87289}"/>
          </ac:spMkLst>
        </pc:spChg>
        <pc:spChg chg="add mod">
          <ac:chgData name="Haonan Jian" userId="7f2bc8d6-f51e-4709-b8d8-4ec7cfa6cebc" providerId="ADAL" clId="{68DD8F75-BBC0-4F12-A16A-922BEE9AEADA}" dt="2025-06-28T13:24:31.073" v="481"/>
          <ac:spMkLst>
            <pc:docMk/>
            <pc:sldMk cId="3788348584" sldId="276"/>
            <ac:spMk id="13" creationId="{91CE5461-07A8-6D49-BAA4-6C228C748778}"/>
          </ac:spMkLst>
        </pc:spChg>
        <pc:picChg chg="add mod">
          <ac:chgData name="Haonan Jian" userId="7f2bc8d6-f51e-4709-b8d8-4ec7cfa6cebc" providerId="ADAL" clId="{68DD8F75-BBC0-4F12-A16A-922BEE9AEADA}" dt="2025-06-28T13:22:18.798" v="461"/>
          <ac:picMkLst>
            <pc:docMk/>
            <pc:sldMk cId="3788348584" sldId="276"/>
            <ac:picMk id="4" creationId="{83EE169E-BACF-C501-EBE1-DCC52D4074FC}"/>
          </ac:picMkLst>
        </pc:picChg>
        <pc:picChg chg="add mod">
          <ac:chgData name="Haonan Jian" userId="7f2bc8d6-f51e-4709-b8d8-4ec7cfa6cebc" providerId="ADAL" clId="{68DD8F75-BBC0-4F12-A16A-922BEE9AEADA}" dt="2025-06-28T13:20:00.347" v="432"/>
          <ac:picMkLst>
            <pc:docMk/>
            <pc:sldMk cId="3788348584" sldId="276"/>
            <ac:picMk id="5" creationId="{1264FA9E-4965-491C-7B5F-477F207F39F2}"/>
          </ac:picMkLst>
        </pc:picChg>
        <pc:picChg chg="add mod">
          <ac:chgData name="Haonan Jian" userId="7f2bc8d6-f51e-4709-b8d8-4ec7cfa6cebc" providerId="ADAL" clId="{68DD8F75-BBC0-4F12-A16A-922BEE9AEADA}" dt="2025-06-28T13:24:31.073" v="481"/>
          <ac:picMkLst>
            <pc:docMk/>
            <pc:sldMk cId="3788348584" sldId="276"/>
            <ac:picMk id="9" creationId="{A65B27F3-7AF2-2CFD-AC4E-344A91FA487A}"/>
          </ac:picMkLst>
        </pc:picChg>
        <pc:picChg chg="add mod">
          <ac:chgData name="Haonan Jian" userId="7f2bc8d6-f51e-4709-b8d8-4ec7cfa6cebc" providerId="ADAL" clId="{68DD8F75-BBC0-4F12-A16A-922BEE9AEADA}" dt="2025-06-28T13:24:31.073" v="481"/>
          <ac:picMkLst>
            <pc:docMk/>
            <pc:sldMk cId="3788348584" sldId="276"/>
            <ac:picMk id="12" creationId="{E825DA8E-DE76-257F-4464-C8EFA639325D}"/>
          </ac:picMkLst>
        </pc:picChg>
      </pc:sldChg>
      <pc:sldChg chg="modSp add mod">
        <pc:chgData name="Haonan Jian" userId="7f2bc8d6-f51e-4709-b8d8-4ec7cfa6cebc" providerId="ADAL" clId="{68DD8F75-BBC0-4F12-A16A-922BEE9AEADA}" dt="2025-06-28T13:25:54.729" v="488" actId="1076"/>
        <pc:sldMkLst>
          <pc:docMk/>
          <pc:sldMk cId="851489358" sldId="277"/>
        </pc:sldMkLst>
        <pc:spChg chg="mod">
          <ac:chgData name="Haonan Jian" userId="7f2bc8d6-f51e-4709-b8d8-4ec7cfa6cebc" providerId="ADAL" clId="{68DD8F75-BBC0-4F12-A16A-922BEE9AEADA}" dt="2025-06-28T13:25:54.729" v="488" actId="1076"/>
          <ac:spMkLst>
            <pc:docMk/>
            <pc:sldMk cId="851489358" sldId="277"/>
            <ac:spMk id="8" creationId="{A7268AE9-32B6-D34F-7960-F79D6E3786F7}"/>
          </ac:spMkLst>
        </pc:spChg>
        <pc:picChg chg="mod">
          <ac:chgData name="Haonan Jian" userId="7f2bc8d6-f51e-4709-b8d8-4ec7cfa6cebc" providerId="ADAL" clId="{68DD8F75-BBC0-4F12-A16A-922BEE9AEADA}" dt="2025-06-28T13:25:11.836" v="483" actId="14826"/>
          <ac:picMkLst>
            <pc:docMk/>
            <pc:sldMk cId="851489358" sldId="277"/>
            <ac:picMk id="4" creationId="{4D67A7A1-5353-D4CE-72F9-23450FD16E81}"/>
          </ac:picMkLst>
        </pc:picChg>
        <pc:picChg chg="mod">
          <ac:chgData name="Haonan Jian" userId="7f2bc8d6-f51e-4709-b8d8-4ec7cfa6cebc" providerId="ADAL" clId="{68DD8F75-BBC0-4F12-A16A-922BEE9AEADA}" dt="2025-06-28T13:25:19.446" v="484" actId="14826"/>
          <ac:picMkLst>
            <pc:docMk/>
            <pc:sldMk cId="851489358" sldId="277"/>
            <ac:picMk id="5" creationId="{5AE9F088-35AB-3C56-7C08-F65D8135A770}"/>
          </ac:picMkLst>
        </pc:picChg>
      </pc:sldChg>
      <pc:sldChg chg="addSp delSp modSp add mod">
        <pc:chgData name="Haonan Jian" userId="7f2bc8d6-f51e-4709-b8d8-4ec7cfa6cebc" providerId="ADAL" clId="{68DD8F75-BBC0-4F12-A16A-922BEE9AEADA}" dt="2025-06-28T13:38:08.448" v="656" actId="1076"/>
        <pc:sldMkLst>
          <pc:docMk/>
          <pc:sldMk cId="4264091177" sldId="278"/>
        </pc:sldMkLst>
        <pc:spChg chg="mod">
          <ac:chgData name="Haonan Jian" userId="7f2bc8d6-f51e-4709-b8d8-4ec7cfa6cebc" providerId="ADAL" clId="{68DD8F75-BBC0-4F12-A16A-922BEE9AEADA}" dt="2025-06-28T13:29:13.450" v="545"/>
          <ac:spMkLst>
            <pc:docMk/>
            <pc:sldMk cId="4264091177" sldId="278"/>
            <ac:spMk id="2" creationId="{06216FDB-733D-BB2B-57FB-271237951460}"/>
          </ac:spMkLst>
        </pc:spChg>
        <pc:spChg chg="add mod">
          <ac:chgData name="Haonan Jian" userId="7f2bc8d6-f51e-4709-b8d8-4ec7cfa6cebc" providerId="ADAL" clId="{68DD8F75-BBC0-4F12-A16A-922BEE9AEADA}" dt="2025-06-28T13:32:36.335" v="593" actId="20577"/>
          <ac:spMkLst>
            <pc:docMk/>
            <pc:sldMk cId="4264091177" sldId="278"/>
            <ac:spMk id="4" creationId="{8C3431FA-64E8-FEF3-CFB7-A683918DEA68}"/>
          </ac:spMkLst>
        </pc:spChg>
        <pc:spChg chg="add mod">
          <ac:chgData name="Haonan Jian" userId="7f2bc8d6-f51e-4709-b8d8-4ec7cfa6cebc" providerId="ADAL" clId="{68DD8F75-BBC0-4F12-A16A-922BEE9AEADA}" dt="2025-06-28T13:32:22.259" v="563" actId="1076"/>
          <ac:spMkLst>
            <pc:docMk/>
            <pc:sldMk cId="4264091177" sldId="278"/>
            <ac:spMk id="6" creationId="{4B970D8D-99E6-B0DE-CA42-B2905AC6B5CA}"/>
          </ac:spMkLst>
        </pc:spChg>
        <pc:spChg chg="add mod">
          <ac:chgData name="Haonan Jian" userId="7f2bc8d6-f51e-4709-b8d8-4ec7cfa6cebc" providerId="ADAL" clId="{68DD8F75-BBC0-4F12-A16A-922BEE9AEADA}" dt="2025-06-28T13:38:01.954" v="655" actId="20577"/>
          <ac:spMkLst>
            <pc:docMk/>
            <pc:sldMk cId="4264091177" sldId="278"/>
            <ac:spMk id="8" creationId="{507592A0-6866-7703-0677-EFFA40C983D9}"/>
          </ac:spMkLst>
        </pc:spChg>
        <pc:spChg chg="mod">
          <ac:chgData name="Haonan Jian" userId="7f2bc8d6-f51e-4709-b8d8-4ec7cfa6cebc" providerId="ADAL" clId="{68DD8F75-BBC0-4F12-A16A-922BEE9AEADA}" dt="2025-06-28T13:29:27.364" v="547"/>
          <ac:spMkLst>
            <pc:docMk/>
            <pc:sldMk cId="4264091177" sldId="278"/>
            <ac:spMk id="9" creationId="{E46D0D38-6AB3-0EF5-E9C6-A2CDEC3CE949}"/>
          </ac:spMkLst>
        </pc:spChg>
        <pc:spChg chg="del">
          <ac:chgData name="Haonan Jian" userId="7f2bc8d6-f51e-4709-b8d8-4ec7cfa6cebc" providerId="ADAL" clId="{68DD8F75-BBC0-4F12-A16A-922BEE9AEADA}" dt="2025-06-28T13:29:18.048" v="546" actId="478"/>
          <ac:spMkLst>
            <pc:docMk/>
            <pc:sldMk cId="4264091177" sldId="278"/>
            <ac:spMk id="11" creationId="{B21DDB18-FC05-7685-432F-4D06C0234AAC}"/>
          </ac:spMkLst>
        </pc:spChg>
        <pc:spChg chg="add mod">
          <ac:chgData name="Haonan Jian" userId="7f2bc8d6-f51e-4709-b8d8-4ec7cfa6cebc" providerId="ADAL" clId="{68DD8F75-BBC0-4F12-A16A-922BEE9AEADA}" dt="2025-06-28T13:38:08.448" v="656" actId="1076"/>
          <ac:spMkLst>
            <pc:docMk/>
            <pc:sldMk cId="4264091177" sldId="278"/>
            <ac:spMk id="12" creationId="{E91ABF85-EF56-5106-B215-340CD27F00F2}"/>
          </ac:spMkLst>
        </pc:spChg>
        <pc:spChg chg="add mod">
          <ac:chgData name="Haonan Jian" userId="7f2bc8d6-f51e-4709-b8d8-4ec7cfa6cebc" providerId="ADAL" clId="{68DD8F75-BBC0-4F12-A16A-922BEE9AEADA}" dt="2025-06-28T13:38:08.448" v="656" actId="1076"/>
          <ac:spMkLst>
            <pc:docMk/>
            <pc:sldMk cId="4264091177" sldId="278"/>
            <ac:spMk id="14" creationId="{CD0532B7-EE62-8FB1-5C43-511073A447AD}"/>
          </ac:spMkLst>
        </pc:spChg>
        <pc:picChg chg="add del mod">
          <ac:chgData name="Haonan Jian" userId="7f2bc8d6-f51e-4709-b8d8-4ec7cfa6cebc" providerId="ADAL" clId="{68DD8F75-BBC0-4F12-A16A-922BEE9AEADA}" dt="2025-06-28T13:37:13.437" v="634" actId="478"/>
          <ac:picMkLst>
            <pc:docMk/>
            <pc:sldMk cId="4264091177" sldId="278"/>
            <ac:picMk id="16" creationId="{C85F1570-190B-31C7-D568-C995075DD90E}"/>
          </ac:picMkLst>
        </pc:picChg>
      </pc:sldChg>
      <pc:sldChg chg="addSp delSp modSp add mod ord">
        <pc:chgData name="Haonan Jian" userId="7f2bc8d6-f51e-4709-b8d8-4ec7cfa6cebc" providerId="ADAL" clId="{68DD8F75-BBC0-4F12-A16A-922BEE9AEADA}" dt="2025-06-28T13:43:50.859" v="736" actId="1076"/>
        <pc:sldMkLst>
          <pc:docMk/>
          <pc:sldMk cId="1200987630" sldId="279"/>
        </pc:sldMkLst>
        <pc:spChg chg="mod">
          <ac:chgData name="Haonan Jian" userId="7f2bc8d6-f51e-4709-b8d8-4ec7cfa6cebc" providerId="ADAL" clId="{68DD8F75-BBC0-4F12-A16A-922BEE9AEADA}" dt="2025-06-28T13:38:54.674" v="669" actId="20577"/>
          <ac:spMkLst>
            <pc:docMk/>
            <pc:sldMk cId="1200987630" sldId="279"/>
            <ac:spMk id="2" creationId="{46613F2A-50EE-E771-8D22-983639B5B17B}"/>
          </ac:spMkLst>
        </pc:spChg>
        <pc:spChg chg="del">
          <ac:chgData name="Haonan Jian" userId="7f2bc8d6-f51e-4709-b8d8-4ec7cfa6cebc" providerId="ADAL" clId="{68DD8F75-BBC0-4F12-A16A-922BEE9AEADA}" dt="2025-06-28T13:39:19.502" v="671" actId="478"/>
          <ac:spMkLst>
            <pc:docMk/>
            <pc:sldMk cId="1200987630" sldId="279"/>
            <ac:spMk id="4" creationId="{9E7EDCD9-0AC9-437A-17B3-35852B9F104E}"/>
          </ac:spMkLst>
        </pc:spChg>
        <pc:spChg chg="mod">
          <ac:chgData name="Haonan Jian" userId="7f2bc8d6-f51e-4709-b8d8-4ec7cfa6cebc" providerId="ADAL" clId="{68DD8F75-BBC0-4F12-A16A-922BEE9AEADA}" dt="2025-06-28T13:43:50.859" v="736" actId="1076"/>
          <ac:spMkLst>
            <pc:docMk/>
            <pc:sldMk cId="1200987630" sldId="279"/>
            <ac:spMk id="6" creationId="{EAFAA9BA-D65D-3113-BFC4-9A14987E9BF8}"/>
          </ac:spMkLst>
        </pc:spChg>
        <pc:spChg chg="mod">
          <ac:chgData name="Haonan Jian" userId="7f2bc8d6-f51e-4709-b8d8-4ec7cfa6cebc" providerId="ADAL" clId="{68DD8F75-BBC0-4F12-A16A-922BEE9AEADA}" dt="2025-06-28T13:43:50.859" v="736" actId="1076"/>
          <ac:spMkLst>
            <pc:docMk/>
            <pc:sldMk cId="1200987630" sldId="279"/>
            <ac:spMk id="8" creationId="{5D86BA57-060C-C2EF-C7BD-4193709C630E}"/>
          </ac:spMkLst>
        </pc:spChg>
        <pc:spChg chg="mod">
          <ac:chgData name="Haonan Jian" userId="7f2bc8d6-f51e-4709-b8d8-4ec7cfa6cebc" providerId="ADAL" clId="{68DD8F75-BBC0-4F12-A16A-922BEE9AEADA}" dt="2025-06-28T13:43:50.859" v="736" actId="1076"/>
          <ac:spMkLst>
            <pc:docMk/>
            <pc:sldMk cId="1200987630" sldId="279"/>
            <ac:spMk id="9" creationId="{899A0526-097C-1570-7CA1-CB3A684D16B3}"/>
          </ac:spMkLst>
        </pc:spChg>
        <pc:spChg chg="add del mod">
          <ac:chgData name="Haonan Jian" userId="7f2bc8d6-f51e-4709-b8d8-4ec7cfa6cebc" providerId="ADAL" clId="{68DD8F75-BBC0-4F12-A16A-922BEE9AEADA}" dt="2025-06-28T13:43:50.859" v="736" actId="1076"/>
          <ac:spMkLst>
            <pc:docMk/>
            <pc:sldMk cId="1200987630" sldId="279"/>
            <ac:spMk id="12" creationId="{B68FE01B-BA4A-F10E-76B6-BD51A5F62792}"/>
          </ac:spMkLst>
        </pc:spChg>
        <pc:spChg chg="del">
          <ac:chgData name="Haonan Jian" userId="7f2bc8d6-f51e-4709-b8d8-4ec7cfa6cebc" providerId="ADAL" clId="{68DD8F75-BBC0-4F12-A16A-922BEE9AEADA}" dt="2025-06-28T13:39:42.562" v="676" actId="478"/>
          <ac:spMkLst>
            <pc:docMk/>
            <pc:sldMk cId="1200987630" sldId="279"/>
            <ac:spMk id="14" creationId="{EE36C7C6-616E-F660-3475-1335E1A96B15}"/>
          </ac:spMkLst>
        </pc:spChg>
        <pc:picChg chg="add mod">
          <ac:chgData name="Haonan Jian" userId="7f2bc8d6-f51e-4709-b8d8-4ec7cfa6cebc" providerId="ADAL" clId="{68DD8F75-BBC0-4F12-A16A-922BEE9AEADA}" dt="2025-06-28T13:43:50.859" v="736" actId="1076"/>
          <ac:picMkLst>
            <pc:docMk/>
            <pc:sldMk cId="1200987630" sldId="279"/>
            <ac:picMk id="5" creationId="{3B8D13E2-1AF5-C7F9-A824-202A5FAB2923}"/>
          </ac:picMkLst>
        </pc:picChg>
        <pc:picChg chg="add del mod">
          <ac:chgData name="Haonan Jian" userId="7f2bc8d6-f51e-4709-b8d8-4ec7cfa6cebc" providerId="ADAL" clId="{68DD8F75-BBC0-4F12-A16A-922BEE9AEADA}" dt="2025-06-28T13:42:07.013" v="731" actId="478"/>
          <ac:picMkLst>
            <pc:docMk/>
            <pc:sldMk cId="1200987630" sldId="279"/>
            <ac:picMk id="10" creationId="{220D20D8-A3AD-D3DE-3E6B-3841ADCF1CC8}"/>
          </ac:picMkLst>
        </pc:picChg>
        <pc:picChg chg="add mod">
          <ac:chgData name="Haonan Jian" userId="7f2bc8d6-f51e-4709-b8d8-4ec7cfa6cebc" providerId="ADAL" clId="{68DD8F75-BBC0-4F12-A16A-922BEE9AEADA}" dt="2025-06-28T13:43:50.859" v="736" actId="1076"/>
          <ac:picMkLst>
            <pc:docMk/>
            <pc:sldMk cId="1200987630" sldId="279"/>
            <ac:picMk id="13" creationId="{4A8F9115-820C-2239-8159-C310B8A6DC8D}"/>
          </ac:picMkLst>
        </pc:picChg>
      </pc:sldChg>
      <pc:sldChg chg="add del">
        <pc:chgData name="Haonan Jian" userId="7f2bc8d6-f51e-4709-b8d8-4ec7cfa6cebc" providerId="ADAL" clId="{68DD8F75-BBC0-4F12-A16A-922BEE9AEADA}" dt="2025-06-28T13:34:21.946" v="601" actId="47"/>
        <pc:sldMkLst>
          <pc:docMk/>
          <pc:sldMk cId="2471492902" sldId="279"/>
        </pc:sldMkLst>
      </pc:sldChg>
      <pc:sldChg chg="addSp delSp modSp add mod ord">
        <pc:chgData name="Haonan Jian" userId="7f2bc8d6-f51e-4709-b8d8-4ec7cfa6cebc" providerId="ADAL" clId="{68DD8F75-BBC0-4F12-A16A-922BEE9AEADA}" dt="2025-06-28T14:00:44.857" v="883" actId="1076"/>
        <pc:sldMkLst>
          <pc:docMk/>
          <pc:sldMk cId="1585902810" sldId="280"/>
        </pc:sldMkLst>
        <pc:spChg chg="mod">
          <ac:chgData name="Haonan Jian" userId="7f2bc8d6-f51e-4709-b8d8-4ec7cfa6cebc" providerId="ADAL" clId="{68DD8F75-BBC0-4F12-A16A-922BEE9AEADA}" dt="2025-06-28T13:52:21.683" v="782"/>
          <ac:spMkLst>
            <pc:docMk/>
            <pc:sldMk cId="1585902810" sldId="280"/>
            <ac:spMk id="2" creationId="{BFF4D4E4-8B46-C647-9AF6-0A850188033B}"/>
          </ac:spMkLst>
        </pc:spChg>
        <pc:spChg chg="del">
          <ac:chgData name="Haonan Jian" userId="7f2bc8d6-f51e-4709-b8d8-4ec7cfa6cebc" providerId="ADAL" clId="{68DD8F75-BBC0-4F12-A16A-922BEE9AEADA}" dt="2025-06-28T13:51:49.310" v="780" actId="478"/>
          <ac:spMkLst>
            <pc:docMk/>
            <pc:sldMk cId="1585902810" sldId="280"/>
            <ac:spMk id="4" creationId="{97AD7962-AB09-BD91-70FE-5FA6AB5C07D9}"/>
          </ac:spMkLst>
        </pc:spChg>
        <pc:spChg chg="add mod">
          <ac:chgData name="Haonan Jian" userId="7f2bc8d6-f51e-4709-b8d8-4ec7cfa6cebc" providerId="ADAL" clId="{68DD8F75-BBC0-4F12-A16A-922BEE9AEADA}" dt="2025-06-28T13:55:56.183" v="815" actId="20577"/>
          <ac:spMkLst>
            <pc:docMk/>
            <pc:sldMk cId="1585902810" sldId="280"/>
            <ac:spMk id="5" creationId="{0881476E-4DB6-2308-A84C-971C14AFC51F}"/>
          </ac:spMkLst>
        </pc:spChg>
        <pc:spChg chg="del">
          <ac:chgData name="Haonan Jian" userId="7f2bc8d6-f51e-4709-b8d8-4ec7cfa6cebc" providerId="ADAL" clId="{68DD8F75-BBC0-4F12-A16A-922BEE9AEADA}" dt="2025-06-28T13:51:49.310" v="780" actId="478"/>
          <ac:spMkLst>
            <pc:docMk/>
            <pc:sldMk cId="1585902810" sldId="280"/>
            <ac:spMk id="6" creationId="{F8C17DA6-4191-0CC8-C469-3224FC06D21A}"/>
          </ac:spMkLst>
        </pc:spChg>
        <pc:spChg chg="del">
          <ac:chgData name="Haonan Jian" userId="7f2bc8d6-f51e-4709-b8d8-4ec7cfa6cebc" providerId="ADAL" clId="{68DD8F75-BBC0-4F12-A16A-922BEE9AEADA}" dt="2025-06-28T13:51:53.069" v="781" actId="478"/>
          <ac:spMkLst>
            <pc:docMk/>
            <pc:sldMk cId="1585902810" sldId="280"/>
            <ac:spMk id="8" creationId="{1B8B492D-2BDC-F959-1FC1-A6850E224C42}"/>
          </ac:spMkLst>
        </pc:spChg>
        <pc:spChg chg="del">
          <ac:chgData name="Haonan Jian" userId="7f2bc8d6-f51e-4709-b8d8-4ec7cfa6cebc" providerId="ADAL" clId="{68DD8F75-BBC0-4F12-A16A-922BEE9AEADA}" dt="2025-06-28T13:51:49.310" v="780" actId="478"/>
          <ac:spMkLst>
            <pc:docMk/>
            <pc:sldMk cId="1585902810" sldId="280"/>
            <ac:spMk id="9" creationId="{57EC577B-B1AB-A3BA-705D-C4B617D40AFC}"/>
          </ac:spMkLst>
        </pc:spChg>
        <pc:spChg chg="del">
          <ac:chgData name="Haonan Jian" userId="7f2bc8d6-f51e-4709-b8d8-4ec7cfa6cebc" providerId="ADAL" clId="{68DD8F75-BBC0-4F12-A16A-922BEE9AEADA}" dt="2025-06-28T13:51:49.310" v="780" actId="478"/>
          <ac:spMkLst>
            <pc:docMk/>
            <pc:sldMk cId="1585902810" sldId="280"/>
            <ac:spMk id="12" creationId="{7F8C02FF-7A02-2BFC-89A9-D866E04E1B79}"/>
          </ac:spMkLst>
        </pc:spChg>
        <pc:spChg chg="del">
          <ac:chgData name="Haonan Jian" userId="7f2bc8d6-f51e-4709-b8d8-4ec7cfa6cebc" providerId="ADAL" clId="{68DD8F75-BBC0-4F12-A16A-922BEE9AEADA}" dt="2025-06-28T13:51:49.310" v="780" actId="478"/>
          <ac:spMkLst>
            <pc:docMk/>
            <pc:sldMk cId="1585902810" sldId="280"/>
            <ac:spMk id="14" creationId="{FCBE3970-C6DB-BF46-8645-6DC769DB4E7D}"/>
          </ac:spMkLst>
        </pc:spChg>
        <pc:spChg chg="add mod">
          <ac:chgData name="Haonan Jian" userId="7f2bc8d6-f51e-4709-b8d8-4ec7cfa6cebc" providerId="ADAL" clId="{68DD8F75-BBC0-4F12-A16A-922BEE9AEADA}" dt="2025-06-28T14:00:44.857" v="883" actId="1076"/>
          <ac:spMkLst>
            <pc:docMk/>
            <pc:sldMk cId="1585902810" sldId="280"/>
            <ac:spMk id="35" creationId="{3584E0DD-F47D-DB0A-F173-E1EA208D651F}"/>
          </ac:spMkLst>
        </pc:spChg>
        <pc:spChg chg="add mod">
          <ac:chgData name="Haonan Jian" userId="7f2bc8d6-f51e-4709-b8d8-4ec7cfa6cebc" providerId="ADAL" clId="{68DD8F75-BBC0-4F12-A16A-922BEE9AEADA}" dt="2025-06-28T14:00:44.857" v="883" actId="1076"/>
          <ac:spMkLst>
            <pc:docMk/>
            <pc:sldMk cId="1585902810" sldId="280"/>
            <ac:spMk id="36" creationId="{633BE26C-E5C1-65AA-901A-1F7CA0D42C5B}"/>
          </ac:spMkLst>
        </pc:spChg>
        <pc:spChg chg="add mod">
          <ac:chgData name="Haonan Jian" userId="7f2bc8d6-f51e-4709-b8d8-4ec7cfa6cebc" providerId="ADAL" clId="{68DD8F75-BBC0-4F12-A16A-922BEE9AEADA}" dt="2025-06-28T14:00:44.857" v="883" actId="1076"/>
          <ac:spMkLst>
            <pc:docMk/>
            <pc:sldMk cId="1585902810" sldId="280"/>
            <ac:spMk id="37" creationId="{B1010D8F-DA64-6224-3EB9-CF6E33042ACF}"/>
          </ac:spMkLst>
        </pc:spChg>
        <pc:spChg chg="add mod">
          <ac:chgData name="Haonan Jian" userId="7f2bc8d6-f51e-4709-b8d8-4ec7cfa6cebc" providerId="ADAL" clId="{68DD8F75-BBC0-4F12-A16A-922BEE9AEADA}" dt="2025-06-28T14:00:44.857" v="883" actId="1076"/>
          <ac:spMkLst>
            <pc:docMk/>
            <pc:sldMk cId="1585902810" sldId="280"/>
            <ac:spMk id="38" creationId="{D9FB3A2D-7BDF-679F-78C3-2BD667A64348}"/>
          </ac:spMkLst>
        </pc:spChg>
        <pc:spChg chg="add del mod">
          <ac:chgData name="Haonan Jian" userId="7f2bc8d6-f51e-4709-b8d8-4ec7cfa6cebc" providerId="ADAL" clId="{68DD8F75-BBC0-4F12-A16A-922BEE9AEADA}" dt="2025-06-28T13:59:40.974" v="869" actId="11529"/>
          <ac:spMkLst>
            <pc:docMk/>
            <pc:sldMk cId="1585902810" sldId="280"/>
            <ac:spMk id="39" creationId="{D5FDF089-3F5B-7123-8126-7DCCF1F98635}"/>
          </ac:spMkLst>
        </pc:spChg>
        <pc:spChg chg="add del">
          <ac:chgData name="Haonan Jian" userId="7f2bc8d6-f51e-4709-b8d8-4ec7cfa6cebc" providerId="ADAL" clId="{68DD8F75-BBC0-4F12-A16A-922BEE9AEADA}" dt="2025-06-28T13:59:50.647" v="871" actId="478"/>
          <ac:spMkLst>
            <pc:docMk/>
            <pc:sldMk cId="1585902810" sldId="280"/>
            <ac:spMk id="40" creationId="{244FCAD9-DF54-C38C-FCAD-E7EA01751356}"/>
          </ac:spMkLst>
        </pc:spChg>
        <pc:spChg chg="add mod">
          <ac:chgData name="Haonan Jian" userId="7f2bc8d6-f51e-4709-b8d8-4ec7cfa6cebc" providerId="ADAL" clId="{68DD8F75-BBC0-4F12-A16A-922BEE9AEADA}" dt="2025-06-28T14:00:44.857" v="883" actId="1076"/>
          <ac:spMkLst>
            <pc:docMk/>
            <pc:sldMk cId="1585902810" sldId="280"/>
            <ac:spMk id="41" creationId="{6F41FEA6-8837-73FA-81D2-CA11E3A774DA}"/>
          </ac:spMkLst>
        </pc:spChg>
        <pc:spChg chg="add mod">
          <ac:chgData name="Haonan Jian" userId="7f2bc8d6-f51e-4709-b8d8-4ec7cfa6cebc" providerId="ADAL" clId="{68DD8F75-BBC0-4F12-A16A-922BEE9AEADA}" dt="2025-06-28T14:00:44.857" v="883" actId="1076"/>
          <ac:spMkLst>
            <pc:docMk/>
            <pc:sldMk cId="1585902810" sldId="280"/>
            <ac:spMk id="42" creationId="{7D9DBA45-4BCA-76F3-577A-EF590BB1AEC3}"/>
          </ac:spMkLst>
        </pc:spChg>
        <pc:picChg chg="add mod">
          <ac:chgData name="Haonan Jian" userId="7f2bc8d6-f51e-4709-b8d8-4ec7cfa6cebc" providerId="ADAL" clId="{68DD8F75-BBC0-4F12-A16A-922BEE9AEADA}" dt="2025-06-28T13:56:29.306" v="816" actId="931"/>
          <ac:picMkLst>
            <pc:docMk/>
            <pc:sldMk cId="1585902810" sldId="280"/>
            <ac:picMk id="10" creationId="{FDC04A16-A94A-94A6-2A5A-3244CEA81D5D}"/>
          </ac:picMkLst>
        </pc:picChg>
        <pc:picChg chg="add mod">
          <ac:chgData name="Haonan Jian" userId="7f2bc8d6-f51e-4709-b8d8-4ec7cfa6cebc" providerId="ADAL" clId="{68DD8F75-BBC0-4F12-A16A-922BEE9AEADA}" dt="2025-06-28T13:56:29.306" v="816" actId="931"/>
          <ac:picMkLst>
            <pc:docMk/>
            <pc:sldMk cId="1585902810" sldId="280"/>
            <ac:picMk id="13" creationId="{2E204501-CB0B-90B2-1FE8-11E158BE0DA3}"/>
          </ac:picMkLst>
        </pc:picChg>
        <pc:picChg chg="add mod">
          <ac:chgData name="Haonan Jian" userId="7f2bc8d6-f51e-4709-b8d8-4ec7cfa6cebc" providerId="ADAL" clId="{68DD8F75-BBC0-4F12-A16A-922BEE9AEADA}" dt="2025-06-28T14:00:44.857" v="883" actId="1076"/>
          <ac:picMkLst>
            <pc:docMk/>
            <pc:sldMk cId="1585902810" sldId="280"/>
            <ac:picMk id="16" creationId="{4016D3AE-A634-8A80-124C-608602C902E8}"/>
          </ac:picMkLst>
        </pc:picChg>
        <pc:picChg chg="add mod">
          <ac:chgData name="Haonan Jian" userId="7f2bc8d6-f51e-4709-b8d8-4ec7cfa6cebc" providerId="ADAL" clId="{68DD8F75-BBC0-4F12-A16A-922BEE9AEADA}" dt="2025-06-28T14:00:44.857" v="883" actId="1076"/>
          <ac:picMkLst>
            <pc:docMk/>
            <pc:sldMk cId="1585902810" sldId="280"/>
            <ac:picMk id="18" creationId="{61FABEA1-14AC-320D-5D3B-A299C4EAF8D5}"/>
          </ac:picMkLst>
        </pc:picChg>
        <pc:picChg chg="add mod">
          <ac:chgData name="Haonan Jian" userId="7f2bc8d6-f51e-4709-b8d8-4ec7cfa6cebc" providerId="ADAL" clId="{68DD8F75-BBC0-4F12-A16A-922BEE9AEADA}" dt="2025-06-28T14:00:44.857" v="883" actId="1076"/>
          <ac:picMkLst>
            <pc:docMk/>
            <pc:sldMk cId="1585902810" sldId="280"/>
            <ac:picMk id="19" creationId="{E7FDEAC8-FC3A-A160-4A11-3283C7B9CA93}"/>
          </ac:picMkLst>
        </pc:picChg>
        <pc:picChg chg="add mod">
          <ac:chgData name="Haonan Jian" userId="7f2bc8d6-f51e-4709-b8d8-4ec7cfa6cebc" providerId="ADAL" clId="{68DD8F75-BBC0-4F12-A16A-922BEE9AEADA}" dt="2025-06-28T14:00:44.857" v="883" actId="1076"/>
          <ac:picMkLst>
            <pc:docMk/>
            <pc:sldMk cId="1585902810" sldId="280"/>
            <ac:picMk id="20" creationId="{F229DBF0-5F55-7A67-CF40-D1D769EDCB8D}"/>
          </ac:picMkLst>
        </pc:picChg>
        <pc:cxnChg chg="add mod">
          <ac:chgData name="Haonan Jian" userId="7f2bc8d6-f51e-4709-b8d8-4ec7cfa6cebc" providerId="ADAL" clId="{68DD8F75-BBC0-4F12-A16A-922BEE9AEADA}" dt="2025-06-28T13:58:11.573" v="845" actId="14100"/>
          <ac:cxnSpMkLst>
            <pc:docMk/>
            <pc:sldMk cId="1585902810" sldId="280"/>
            <ac:cxnSpMk id="22" creationId="{89826EAB-E46D-A8FF-45ED-9B114F03EA1D}"/>
          </ac:cxnSpMkLst>
        </pc:cxnChg>
        <pc:cxnChg chg="add mod">
          <ac:chgData name="Haonan Jian" userId="7f2bc8d6-f51e-4709-b8d8-4ec7cfa6cebc" providerId="ADAL" clId="{68DD8F75-BBC0-4F12-A16A-922BEE9AEADA}" dt="2025-06-28T13:57:56.127" v="841" actId="14100"/>
          <ac:cxnSpMkLst>
            <pc:docMk/>
            <pc:sldMk cId="1585902810" sldId="280"/>
            <ac:cxnSpMk id="23" creationId="{9882AE15-300E-CB0A-6E7B-8FC43164503D}"/>
          </ac:cxnSpMkLst>
        </pc:cxnChg>
        <pc:cxnChg chg="add mod">
          <ac:chgData name="Haonan Jian" userId="7f2bc8d6-f51e-4709-b8d8-4ec7cfa6cebc" providerId="ADAL" clId="{68DD8F75-BBC0-4F12-A16A-922BEE9AEADA}" dt="2025-06-28T13:58:14.504" v="846" actId="14100"/>
          <ac:cxnSpMkLst>
            <pc:docMk/>
            <pc:sldMk cId="1585902810" sldId="280"/>
            <ac:cxnSpMk id="30" creationId="{880A138D-B78A-1839-21A5-463EC43D7656}"/>
          </ac:cxnSpMkLst>
        </pc:cxnChg>
      </pc:sldChg>
      <pc:sldChg chg="addSp delSp modSp add mod">
        <pc:chgData name="Haonan Jian" userId="7f2bc8d6-f51e-4709-b8d8-4ec7cfa6cebc" providerId="ADAL" clId="{68DD8F75-BBC0-4F12-A16A-922BEE9AEADA}" dt="2025-06-28T14:13:05.501" v="1052"/>
        <pc:sldMkLst>
          <pc:docMk/>
          <pc:sldMk cId="841823531" sldId="281"/>
        </pc:sldMkLst>
        <pc:spChg chg="mod">
          <ac:chgData name="Haonan Jian" userId="7f2bc8d6-f51e-4709-b8d8-4ec7cfa6cebc" providerId="ADAL" clId="{68DD8F75-BBC0-4F12-A16A-922BEE9AEADA}" dt="2025-06-28T14:13:05.501" v="1052"/>
          <ac:spMkLst>
            <pc:docMk/>
            <pc:sldMk cId="841823531" sldId="281"/>
            <ac:spMk id="2" creationId="{822E7901-0991-B493-CDD5-F2C2D6E97572}"/>
          </ac:spMkLst>
        </pc:spChg>
        <pc:spChg chg="add mod">
          <ac:chgData name="Haonan Jian" userId="7f2bc8d6-f51e-4709-b8d8-4ec7cfa6cebc" providerId="ADAL" clId="{68DD8F75-BBC0-4F12-A16A-922BEE9AEADA}" dt="2025-06-28T14:12:01.301" v="1023" actId="1076"/>
          <ac:spMkLst>
            <pc:docMk/>
            <pc:sldMk cId="841823531" sldId="281"/>
            <ac:spMk id="3" creationId="{4132E90B-227D-3E0B-D612-E91345EC1984}"/>
          </ac:spMkLst>
        </pc:spChg>
        <pc:spChg chg="add mod">
          <ac:chgData name="Haonan Jian" userId="7f2bc8d6-f51e-4709-b8d8-4ec7cfa6cebc" providerId="ADAL" clId="{68DD8F75-BBC0-4F12-A16A-922BEE9AEADA}" dt="2025-06-28T14:12:19.057" v="1031" actId="1035"/>
          <ac:spMkLst>
            <pc:docMk/>
            <pc:sldMk cId="841823531" sldId="281"/>
            <ac:spMk id="5" creationId="{CD0B7DB9-29C8-7DC3-ED71-986F8288D9E3}"/>
          </ac:spMkLst>
        </pc:spChg>
        <pc:spChg chg="del">
          <ac:chgData name="Haonan Jian" userId="7f2bc8d6-f51e-4709-b8d8-4ec7cfa6cebc" providerId="ADAL" clId="{68DD8F75-BBC0-4F12-A16A-922BEE9AEADA}" dt="2025-06-28T14:05:56.287" v="946" actId="478"/>
          <ac:spMkLst>
            <pc:docMk/>
            <pc:sldMk cId="841823531" sldId="281"/>
            <ac:spMk id="11" creationId="{AC60DBE8-9A56-D3B0-10CB-6E28692F76C2}"/>
          </ac:spMkLst>
        </pc:spChg>
        <pc:spChg chg="del">
          <ac:chgData name="Haonan Jian" userId="7f2bc8d6-f51e-4709-b8d8-4ec7cfa6cebc" providerId="ADAL" clId="{68DD8F75-BBC0-4F12-A16A-922BEE9AEADA}" dt="2025-06-28T14:05:55.051" v="945" actId="478"/>
          <ac:spMkLst>
            <pc:docMk/>
            <pc:sldMk cId="841823531" sldId="281"/>
            <ac:spMk id="13" creationId="{A63FA61B-3726-4CAC-1BF9-48FF1BE3EF25}"/>
          </ac:spMkLst>
        </pc:spChg>
        <pc:spChg chg="mod">
          <ac:chgData name="Haonan Jian" userId="7f2bc8d6-f51e-4709-b8d8-4ec7cfa6cebc" providerId="ADAL" clId="{68DD8F75-BBC0-4F12-A16A-922BEE9AEADA}" dt="2025-06-28T14:12:13.509" v="1026" actId="1076"/>
          <ac:spMkLst>
            <pc:docMk/>
            <pc:sldMk cId="841823531" sldId="281"/>
            <ac:spMk id="22" creationId="{194A269A-02E7-B7E0-5B95-DEAF09F44478}"/>
          </ac:spMkLst>
        </pc:spChg>
        <pc:spChg chg="mod">
          <ac:chgData name="Haonan Jian" userId="7f2bc8d6-f51e-4709-b8d8-4ec7cfa6cebc" providerId="ADAL" clId="{68DD8F75-BBC0-4F12-A16A-922BEE9AEADA}" dt="2025-06-28T14:12:13.509" v="1026" actId="1076"/>
          <ac:spMkLst>
            <pc:docMk/>
            <pc:sldMk cId="841823531" sldId="281"/>
            <ac:spMk id="23" creationId="{C88AC1BC-C9A8-85F7-720F-BBEE3842425E}"/>
          </ac:spMkLst>
        </pc:spChg>
        <pc:spChg chg="mod">
          <ac:chgData name="Haonan Jian" userId="7f2bc8d6-f51e-4709-b8d8-4ec7cfa6cebc" providerId="ADAL" clId="{68DD8F75-BBC0-4F12-A16A-922BEE9AEADA}" dt="2025-06-28T14:12:13.509" v="1026" actId="1076"/>
          <ac:spMkLst>
            <pc:docMk/>
            <pc:sldMk cId="841823531" sldId="281"/>
            <ac:spMk id="24" creationId="{8FFDFD07-BEDB-D282-7C9C-46B4F38B7123}"/>
          </ac:spMkLst>
        </pc:spChg>
        <pc:picChg chg="mod">
          <ac:chgData name="Haonan Jian" userId="7f2bc8d6-f51e-4709-b8d8-4ec7cfa6cebc" providerId="ADAL" clId="{68DD8F75-BBC0-4F12-A16A-922BEE9AEADA}" dt="2025-06-28T14:12:13.509" v="1026" actId="1076"/>
          <ac:picMkLst>
            <pc:docMk/>
            <pc:sldMk cId="841823531" sldId="281"/>
            <ac:picMk id="15" creationId="{1735D5DB-83B3-9462-2C39-DCBAE725B65C}"/>
          </ac:picMkLst>
        </pc:picChg>
        <pc:picChg chg="mod">
          <ac:chgData name="Haonan Jian" userId="7f2bc8d6-f51e-4709-b8d8-4ec7cfa6cebc" providerId="ADAL" clId="{68DD8F75-BBC0-4F12-A16A-922BEE9AEADA}" dt="2025-06-28T14:12:13.509" v="1026" actId="1076"/>
          <ac:picMkLst>
            <pc:docMk/>
            <pc:sldMk cId="841823531" sldId="281"/>
            <ac:picMk id="19" creationId="{563A17ED-D627-FAD4-184B-A7E0F98DAA6C}"/>
          </ac:picMkLst>
        </pc:picChg>
        <pc:picChg chg="mod">
          <ac:chgData name="Haonan Jian" userId="7f2bc8d6-f51e-4709-b8d8-4ec7cfa6cebc" providerId="ADAL" clId="{68DD8F75-BBC0-4F12-A16A-922BEE9AEADA}" dt="2025-06-28T14:12:13.509" v="1026" actId="1076"/>
          <ac:picMkLst>
            <pc:docMk/>
            <pc:sldMk cId="841823531" sldId="281"/>
            <ac:picMk id="21" creationId="{2DD86557-63AB-A46C-BE0F-F2AE4D55F759}"/>
          </ac:picMkLst>
        </pc:picChg>
      </pc:sldChg>
      <pc:sldChg chg="modSp add mod">
        <pc:chgData name="Haonan Jian" userId="7f2bc8d6-f51e-4709-b8d8-4ec7cfa6cebc" providerId="ADAL" clId="{68DD8F75-BBC0-4F12-A16A-922BEE9AEADA}" dt="2025-06-28T14:16:09.378" v="1073" actId="33524"/>
        <pc:sldMkLst>
          <pc:docMk/>
          <pc:sldMk cId="711944130" sldId="282"/>
        </pc:sldMkLst>
        <pc:spChg chg="mod">
          <ac:chgData name="Haonan Jian" userId="7f2bc8d6-f51e-4709-b8d8-4ec7cfa6cebc" providerId="ADAL" clId="{68DD8F75-BBC0-4F12-A16A-922BEE9AEADA}" dt="2025-06-28T14:13:43.020" v="1054"/>
          <ac:spMkLst>
            <pc:docMk/>
            <pc:sldMk cId="711944130" sldId="282"/>
            <ac:spMk id="2" creationId="{BB333C49-371C-C41C-3C1F-56A1310F41ED}"/>
          </ac:spMkLst>
        </pc:spChg>
        <pc:spChg chg="mod">
          <ac:chgData name="Haonan Jian" userId="7f2bc8d6-f51e-4709-b8d8-4ec7cfa6cebc" providerId="ADAL" clId="{68DD8F75-BBC0-4F12-A16A-922BEE9AEADA}" dt="2025-06-28T14:14:43.885" v="1062" actId="20577"/>
          <ac:spMkLst>
            <pc:docMk/>
            <pc:sldMk cId="711944130" sldId="282"/>
            <ac:spMk id="3" creationId="{3DD96C22-1482-07FE-A767-BF29F0E23D2C}"/>
          </ac:spMkLst>
        </pc:spChg>
        <pc:spChg chg="mod">
          <ac:chgData name="Haonan Jian" userId="7f2bc8d6-f51e-4709-b8d8-4ec7cfa6cebc" providerId="ADAL" clId="{68DD8F75-BBC0-4F12-A16A-922BEE9AEADA}" dt="2025-06-28T14:16:09.378" v="1073" actId="33524"/>
          <ac:spMkLst>
            <pc:docMk/>
            <pc:sldMk cId="711944130" sldId="282"/>
            <ac:spMk id="5" creationId="{5AB5493A-2DE2-386B-EB0B-2D640B9E56C9}"/>
          </ac:spMkLst>
        </pc:spChg>
        <pc:picChg chg="mod">
          <ac:chgData name="Haonan Jian" userId="7f2bc8d6-f51e-4709-b8d8-4ec7cfa6cebc" providerId="ADAL" clId="{68DD8F75-BBC0-4F12-A16A-922BEE9AEADA}" dt="2025-06-28T14:14:16.993" v="1056" actId="14826"/>
          <ac:picMkLst>
            <pc:docMk/>
            <pc:sldMk cId="711944130" sldId="282"/>
            <ac:picMk id="15" creationId="{7CEB8E50-121A-F4A2-6BA8-B81933EE9146}"/>
          </ac:picMkLst>
        </pc:picChg>
        <pc:picChg chg="mod">
          <ac:chgData name="Haonan Jian" userId="7f2bc8d6-f51e-4709-b8d8-4ec7cfa6cebc" providerId="ADAL" clId="{68DD8F75-BBC0-4F12-A16A-922BEE9AEADA}" dt="2025-06-28T14:14:28.674" v="1057" actId="14826"/>
          <ac:picMkLst>
            <pc:docMk/>
            <pc:sldMk cId="711944130" sldId="282"/>
            <ac:picMk id="19" creationId="{54E1BCB0-B3EB-B434-1621-F1C389F1FAB8}"/>
          </ac:picMkLst>
        </pc:picChg>
        <pc:picChg chg="mod">
          <ac:chgData name="Haonan Jian" userId="7f2bc8d6-f51e-4709-b8d8-4ec7cfa6cebc" providerId="ADAL" clId="{68DD8F75-BBC0-4F12-A16A-922BEE9AEADA}" dt="2025-06-28T14:14:40.557" v="1058" actId="14826"/>
          <ac:picMkLst>
            <pc:docMk/>
            <pc:sldMk cId="711944130" sldId="282"/>
            <ac:picMk id="21" creationId="{EC8FA88D-368C-2278-7B63-7B4E6DB170F2}"/>
          </ac:picMkLst>
        </pc:picChg>
      </pc:sldChg>
      <pc:sldChg chg="modSp add mod">
        <pc:chgData name="Haonan Jian" userId="7f2bc8d6-f51e-4709-b8d8-4ec7cfa6cebc" providerId="ADAL" clId="{68DD8F75-BBC0-4F12-A16A-922BEE9AEADA}" dt="2025-06-28T14:19:00.380" v="1085" actId="20577"/>
        <pc:sldMkLst>
          <pc:docMk/>
          <pc:sldMk cId="0" sldId="283"/>
        </pc:sldMkLst>
        <pc:spChg chg="mod">
          <ac:chgData name="Haonan Jian" userId="7f2bc8d6-f51e-4709-b8d8-4ec7cfa6cebc" providerId="ADAL" clId="{68DD8F75-BBC0-4F12-A16A-922BEE9AEADA}" dt="2025-06-28T14:18:31.686" v="1076" actId="20577"/>
          <ac:spMkLst>
            <pc:docMk/>
            <pc:sldMk cId="0" sldId="283"/>
            <ac:spMk id="2" creationId="{00000000-0000-0000-0000-000000000000}"/>
          </ac:spMkLst>
        </pc:spChg>
        <pc:spChg chg="mod">
          <ac:chgData name="Haonan Jian" userId="7f2bc8d6-f51e-4709-b8d8-4ec7cfa6cebc" providerId="ADAL" clId="{68DD8F75-BBC0-4F12-A16A-922BEE9AEADA}" dt="2025-06-28T14:18:55.683" v="1083" actId="2711"/>
          <ac:spMkLst>
            <pc:docMk/>
            <pc:sldMk cId="0" sldId="283"/>
            <ac:spMk id="4" creationId="{29215A1C-6A37-467D-1AB9-77B159264211}"/>
          </ac:spMkLst>
        </pc:spChg>
        <pc:spChg chg="mod">
          <ac:chgData name="Haonan Jian" userId="7f2bc8d6-f51e-4709-b8d8-4ec7cfa6cebc" providerId="ADAL" clId="{68DD8F75-BBC0-4F12-A16A-922BEE9AEADA}" dt="2025-06-28T14:18:52.665" v="1082" actId="2711"/>
          <ac:spMkLst>
            <pc:docMk/>
            <pc:sldMk cId="0" sldId="283"/>
            <ac:spMk id="5" creationId="{385B9884-D0AC-4DBA-74CF-A041FF3917BB}"/>
          </ac:spMkLst>
        </pc:spChg>
        <pc:spChg chg="mod">
          <ac:chgData name="Haonan Jian" userId="7f2bc8d6-f51e-4709-b8d8-4ec7cfa6cebc" providerId="ADAL" clId="{68DD8F75-BBC0-4F12-A16A-922BEE9AEADA}" dt="2025-06-28T14:19:00.380" v="1085" actId="20577"/>
          <ac:spMkLst>
            <pc:docMk/>
            <pc:sldMk cId="0" sldId="283"/>
            <ac:spMk id="10" creationId="{823ED24A-88B7-8158-72A8-E62750BA405E}"/>
          </ac:spMkLst>
        </pc:spChg>
      </pc:sldChg>
      <pc:sldChg chg="modSp add mod">
        <pc:chgData name="Haonan Jian" userId="7f2bc8d6-f51e-4709-b8d8-4ec7cfa6cebc" providerId="ADAL" clId="{68DD8F75-BBC0-4F12-A16A-922BEE9AEADA}" dt="2025-06-28T14:20:12.257" v="1090" actId="14"/>
        <pc:sldMkLst>
          <pc:docMk/>
          <pc:sldMk cId="686140484" sldId="284"/>
        </pc:sldMkLst>
        <pc:spChg chg="mod">
          <ac:chgData name="Haonan Jian" userId="7f2bc8d6-f51e-4709-b8d8-4ec7cfa6cebc" providerId="ADAL" clId="{68DD8F75-BBC0-4F12-A16A-922BEE9AEADA}" dt="2025-06-28T14:18:33.713" v="1077" actId="20577"/>
          <ac:spMkLst>
            <pc:docMk/>
            <pc:sldMk cId="686140484" sldId="284"/>
            <ac:spMk id="2" creationId="{6F7786A8-BEDD-D599-569F-B2F9D6D0C722}"/>
          </ac:spMkLst>
        </pc:spChg>
        <pc:spChg chg="mod">
          <ac:chgData name="Haonan Jian" userId="7f2bc8d6-f51e-4709-b8d8-4ec7cfa6cebc" providerId="ADAL" clId="{68DD8F75-BBC0-4F12-A16A-922BEE9AEADA}" dt="2025-06-28T14:20:12.257" v="1090" actId="14"/>
          <ac:spMkLst>
            <pc:docMk/>
            <pc:sldMk cId="686140484" sldId="284"/>
            <ac:spMk id="12" creationId="{8453C14B-091F-F9C1-280F-A6161070383B}"/>
          </ac:spMkLst>
        </pc:spChg>
        <pc:picChg chg="mod">
          <ac:chgData name="Haonan Jian" userId="7f2bc8d6-f51e-4709-b8d8-4ec7cfa6cebc" providerId="ADAL" clId="{68DD8F75-BBC0-4F12-A16A-922BEE9AEADA}" dt="2025-06-28T14:20:08.032" v="1087" actId="1076"/>
          <ac:picMkLst>
            <pc:docMk/>
            <pc:sldMk cId="686140484" sldId="284"/>
            <ac:picMk id="6" creationId="{3ABABC31-1B9B-0576-F4AF-1B022267EB04}"/>
          </ac:picMkLst>
        </pc:picChg>
      </pc:sldChg>
      <pc:sldChg chg="modSp add mod">
        <pc:chgData name="Haonan Jian" userId="7f2bc8d6-f51e-4709-b8d8-4ec7cfa6cebc" providerId="ADAL" clId="{68DD8F75-BBC0-4F12-A16A-922BEE9AEADA}" dt="2025-06-28T14:20:47.325" v="1098" actId="20577"/>
        <pc:sldMkLst>
          <pc:docMk/>
          <pc:sldMk cId="979997941" sldId="285"/>
        </pc:sldMkLst>
        <pc:spChg chg="mod">
          <ac:chgData name="Haonan Jian" userId="7f2bc8d6-f51e-4709-b8d8-4ec7cfa6cebc" providerId="ADAL" clId="{68DD8F75-BBC0-4F12-A16A-922BEE9AEADA}" dt="2025-06-28T14:18:38.562" v="1078" actId="20577"/>
          <ac:spMkLst>
            <pc:docMk/>
            <pc:sldMk cId="979997941" sldId="285"/>
            <ac:spMk id="2" creationId="{59CFB2F0-2400-E1DF-CC32-41CF0F751DA4}"/>
          </ac:spMkLst>
        </pc:spChg>
        <pc:spChg chg="mod">
          <ac:chgData name="Haonan Jian" userId="7f2bc8d6-f51e-4709-b8d8-4ec7cfa6cebc" providerId="ADAL" clId="{68DD8F75-BBC0-4F12-A16A-922BEE9AEADA}" dt="2025-06-28T14:20:47.325" v="1098" actId="20577"/>
          <ac:spMkLst>
            <pc:docMk/>
            <pc:sldMk cId="979997941" sldId="285"/>
            <ac:spMk id="7" creationId="{C4AC620C-E070-1AB2-B59A-DCD206442AB8}"/>
          </ac:spMkLst>
        </pc:spChg>
        <pc:picChg chg="mod">
          <ac:chgData name="Haonan Jian" userId="7f2bc8d6-f51e-4709-b8d8-4ec7cfa6cebc" providerId="ADAL" clId="{68DD8F75-BBC0-4F12-A16A-922BEE9AEADA}" dt="2025-06-28T14:20:35.043" v="1096" actId="14100"/>
          <ac:picMkLst>
            <pc:docMk/>
            <pc:sldMk cId="979997941" sldId="285"/>
            <ac:picMk id="4" creationId="{F14BA6A2-5021-D090-0DBE-1B8CDEF8AF3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C2953-E7A9-4A1D-B30F-E009502DB207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42F45-6637-4D1D-AFDB-8B1F0690ACA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cap="sm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 i="1" cap="none" baseline="0" dirty="0"/>
          </a:p>
        </p:txBody>
      </p:sp>
      <p:sp>
        <p:nvSpPr>
          <p:cNvPr id="4" name="Subtitle 2"/>
          <p:cNvSpPr txBox="1"/>
          <p:nvPr/>
        </p:nvSpPr>
        <p:spPr>
          <a:xfrm>
            <a:off x="1082040" y="5364480"/>
            <a:ext cx="10027920" cy="10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cap="sm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 i="1" cap="none" baseline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4357846"/>
            <a:ext cx="10515600" cy="1214279"/>
          </a:xfrm>
        </p:spPr>
        <p:txBody>
          <a:bodyPr/>
          <a:lstStyle>
            <a:lvl1pPr>
              <a:defRPr lang="en-GB" sz="3200" b="1" kern="1200" cap="sm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3926" y="5657850"/>
            <a:ext cx="10515600" cy="838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buNone/>
              <a:defRPr lang="en-GB" sz="2400" b="0" i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/>
            </a:lvl2pPr>
            <a:lvl5pPr>
              <a:buFont typeface="Arial" panose="020B0604020202020204" pitchFamily="34" charset="0"/>
              <a:buChar char="•"/>
              <a:defRPr lang="en-GB" sz="3200" b="0" i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author</a:t>
            </a:r>
          </a:p>
        </p:txBody>
      </p:sp>
      <p:sp>
        <p:nvSpPr>
          <p:cNvPr id="8" name="Subtitle 2"/>
          <p:cNvSpPr txBox="1"/>
          <p:nvPr userDrawn="1"/>
        </p:nvSpPr>
        <p:spPr>
          <a:xfrm>
            <a:off x="1082040" y="5364480"/>
            <a:ext cx="10027920" cy="10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cap="sm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0" i="1" cap="none" baseline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" y="1489393"/>
            <a:ext cx="11262360" cy="435133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1960" y="6291105"/>
            <a:ext cx="3154680" cy="4086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3901AA-390C-4BBF-B494-38B4816307C0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6312853"/>
            <a:ext cx="45313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" y="1489393"/>
            <a:ext cx="5471160" cy="435133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1960" y="6291105"/>
            <a:ext cx="3154680" cy="4086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6312853"/>
            <a:ext cx="45313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6299202" y="1489392"/>
            <a:ext cx="5471160" cy="4351338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136526"/>
            <a:ext cx="11262360" cy="88074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" y="1489393"/>
            <a:ext cx="11328402" cy="193960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1960" y="6291105"/>
            <a:ext cx="3154680" cy="4086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40480" y="6312853"/>
            <a:ext cx="453136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2"/>
          </p:nvPr>
        </p:nvSpPr>
        <p:spPr>
          <a:xfrm>
            <a:off x="441960" y="3708400"/>
            <a:ext cx="11328402" cy="213233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0" y="-10160"/>
            <a:ext cx="12192000" cy="686816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4989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Aa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901AA-390C-4BBF-B494-38B4816307C0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4D597-2E1B-4F81-9859-A40055605CAB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1500" b="1" kern="1200" cap="none" baseline="0" dirty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1733551"/>
            <a:ext cx="11262360" cy="880744"/>
          </a:xfrm>
        </p:spPr>
        <p:txBody>
          <a:bodyPr/>
          <a:lstStyle/>
          <a:p>
            <a:pPr algn="ctr"/>
            <a:r>
              <a:rPr altLang="en-GB" sz="5400">
                <a:ln/>
                <a:solidFill>
                  <a:srgbClr val="A8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Packet Loss Event Classification</a:t>
            </a:r>
            <a:endParaRPr lang="en-GB" altLang="en-GB" sz="5400">
              <a:ln/>
              <a:solidFill>
                <a:srgbClr val="A8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0525" y="4785995"/>
            <a:ext cx="10043795" cy="1055370"/>
          </a:xfrm>
        </p:spPr>
        <p:txBody>
          <a:bodyPr/>
          <a:lstStyle/>
          <a:p>
            <a:pPr marL="0" algn="l" defTabSz="457200">
              <a:lnSpc>
                <a:spcPct val="100000"/>
              </a:lnSpc>
              <a:buClrTx/>
              <a:buSzTx/>
              <a:buFontTx/>
            </a:pPr>
            <a:r>
              <a:rPr lang="it-IT" sz="1800" dirty="0">
                <a:solidFill>
                  <a:srgbClr val="003F6E"/>
                </a:solidFill>
                <a:latin typeface="Times New Roman" panose="02020603050405020304" charset="0"/>
                <a:cs typeface="Times New Roman" panose="02020603050405020304" charset="0"/>
              </a:rPr>
              <a:t>Prof. Francesco Musumeci</a:t>
            </a:r>
          </a:p>
          <a:p>
            <a:pPr marL="0" algn="l" defTabSz="457200">
              <a:lnSpc>
                <a:spcPct val="100000"/>
              </a:lnSpc>
              <a:buClrTx/>
              <a:buSzTx/>
              <a:buFontTx/>
            </a:pPr>
            <a:r>
              <a:rPr lang="it-IT" sz="1800" dirty="0">
                <a:solidFill>
                  <a:srgbClr val="003F6E"/>
                </a:solidFill>
                <a:latin typeface="Times New Roman" panose="02020603050405020304" charset="0"/>
                <a:cs typeface="Times New Roman" panose="02020603050405020304" charset="0"/>
              </a:rPr>
              <a:t>Network Data Analysis Laboratory</a:t>
            </a:r>
          </a:p>
          <a:p>
            <a:pPr marL="0" algn="l" defTabSz="457200">
              <a:lnSpc>
                <a:spcPct val="100000"/>
              </a:lnSpc>
              <a:buClrTx/>
              <a:buSzTx/>
              <a:buFontTx/>
            </a:pPr>
            <a:r>
              <a:rPr lang="it-IT" sz="1800" dirty="0">
                <a:solidFill>
                  <a:srgbClr val="003F6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A.Y. 2024/25 </a:t>
            </a:r>
            <a:endParaRPr lang="it-IT" sz="1800" dirty="0">
              <a:solidFill>
                <a:srgbClr val="003F6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739900" y="2895600"/>
            <a:ext cx="4725670" cy="16097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it-IT" sz="1800" dirty="0">
                <a:solidFill>
                  <a:srgbClr val="003F6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Group H: </a:t>
            </a:r>
          </a:p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it-IT" sz="1800" dirty="0">
                <a:solidFill>
                  <a:srgbClr val="003F6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Xinyu Liu</a:t>
            </a:r>
            <a:endParaRPr lang="it-IT" sz="1800" dirty="0">
              <a:solidFill>
                <a:srgbClr val="003F6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it-IT" sz="1800" dirty="0">
                <a:solidFill>
                  <a:srgbClr val="003F6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Haonan Jian </a:t>
            </a:r>
            <a:endParaRPr lang="it-IT" sz="1800" dirty="0">
              <a:solidFill>
                <a:srgbClr val="003F6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-228600" algn="l">
              <a:spcBef>
                <a:spcPts val="1000"/>
              </a:spcBef>
              <a:buClrTx/>
              <a:buSzTx/>
              <a:buNone/>
            </a:pPr>
            <a:r>
              <a:rPr lang="it-IT" sz="1800" dirty="0">
                <a:solidFill>
                  <a:srgbClr val="003F6E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Zhaoheng Huang</a:t>
            </a:r>
            <a:endParaRPr lang="it-IT" sz="1800" dirty="0">
              <a:solidFill>
                <a:srgbClr val="003F6E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Neural Network - </a:t>
            </a:r>
            <a:r>
              <a:rPr altLang="zh-CN" sz="2000">
                <a:sym typeface="+mn-ea"/>
              </a:rPr>
              <a:t>Active Function</a:t>
            </a:r>
            <a:endParaRPr lang="en-GB" altLang="zh-CN" sz="2000">
              <a:sym typeface="+mn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45" y="5053965"/>
            <a:ext cx="5762625" cy="16516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5620" y="1444625"/>
            <a:ext cx="109594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</a:t>
            </a:r>
            <a:r>
              <a:rPr lang="en-US" altLang="zh-CN" b="1"/>
              <a:t>Sigmoid in Output Layer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 solve a binary classification problem:  0 = no packet loss ; 1 = packet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sigmoid compresses the output to the range [0, 1], which can be interpreted as the probability of packet loss.  e.g., Output of 0.91 </a:t>
            </a:r>
            <a:r>
              <a:rPr lang="en-US" altLang="en-US"/>
              <a:t>→</a:t>
            </a:r>
            <a:r>
              <a:rPr lang="en-US" altLang="zh-CN"/>
              <a:t> high risk of packet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This enables to set a decision threshold (like 0.5) to decide when to take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3. why</a:t>
            </a:r>
            <a:r>
              <a:rPr lang="en-US" altLang="zh-CN" b="1"/>
              <a:t> Dropout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Dropout prevents overfitting, which is important since your dataset is likely limited to a few hours/days of real-world network measurements.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It helps the model generalize better to new unseen traffic patterns.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Neural Network - </a:t>
            </a:r>
            <a:r>
              <a:rPr lang="en-US" altLang="zh-CN" sz="2000" dirty="0"/>
              <a:t>Code Logic Flow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0178" y="1290464"/>
            <a:ext cx="10175875" cy="5290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dirty="0"/>
              <a:t>Set Parameters (LOOKBACK=20s, PREDICT=3s)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Load and Merge all data &amp; remove header rows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Prepare features (X) and labels (y = future loss)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Scale features (</a:t>
            </a:r>
            <a:r>
              <a:rPr lang="en-US" altLang="zh-CN" sz="1400" dirty="0" err="1"/>
              <a:t>StandardScaler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Split data (train/</a:t>
            </a:r>
            <a:r>
              <a:rPr lang="en-US" altLang="zh-CN" sz="1400" dirty="0" err="1"/>
              <a:t>val</a:t>
            </a:r>
            <a:r>
              <a:rPr lang="en-US" altLang="zh-CN" sz="1400" dirty="0"/>
              <a:t>) with class balance (stratify)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Handle class imbalance (boost weight of positive class </a:t>
            </a:r>
            <a:r>
              <a:rPr lang="en-US" altLang="en-US" sz="1400" dirty="0"/>
              <a:t>×</a:t>
            </a:r>
            <a:r>
              <a:rPr lang="en-US" altLang="zh-CN" sz="1400" dirty="0"/>
              <a:t>1.5 </a:t>
            </a:r>
            <a:r>
              <a:rPr lang="en-US" altLang="en-US" sz="1400" dirty="0"/>
              <a:t>→</a:t>
            </a:r>
            <a:r>
              <a:rPr lang="en-US" altLang="zh-CN" sz="1400" dirty="0"/>
              <a:t> recall</a:t>
            </a:r>
            <a:r>
              <a:rPr lang="en-US" altLang="en-US" sz="1400" dirty="0"/>
              <a:t>↑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Build model (Dense–ReLU–Dropout–Sigmoid)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Train model (Adam optimizer + </a:t>
            </a:r>
            <a:r>
              <a:rPr lang="en-US" altLang="zh-CN" sz="1400" dirty="0" err="1"/>
              <a:t>EarlyStopping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Predict on validation set (probabilities)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Tune decision threshold (use PR curve to maximize recall )</a:t>
            </a:r>
          </a:p>
          <a:p>
            <a:r>
              <a:rPr lang="en-US" altLang="zh-CN" sz="1400" dirty="0"/>
              <a:t>   </a:t>
            </a:r>
            <a:r>
              <a:rPr lang="en-US" altLang="en-US" sz="1400" dirty="0"/>
              <a:t>↓</a:t>
            </a:r>
          </a:p>
          <a:p>
            <a:r>
              <a:rPr lang="en-US" altLang="zh-CN" sz="1400" dirty="0"/>
              <a:t>Evaluate model (F1, recall, precision, confusion matrix)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Neural Network - </a:t>
            </a:r>
            <a:r>
              <a:rPr altLang="zh-CN" sz="2000" dirty="0">
                <a:sym typeface="+mn-ea"/>
              </a:rPr>
              <a:t>hyperparameter tuning strategy</a:t>
            </a:r>
            <a:endParaRPr lang="en-US" altLang="zh-CN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496768" y="1253550"/>
            <a:ext cx="11493500" cy="4759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1. Model Parameter Tuning</a:t>
            </a: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Class weighting: weights[1] *= 1.5</a:t>
            </a:r>
          </a:p>
          <a:p>
            <a:r>
              <a:rPr lang="en-US" altLang="zh-CN" dirty="0"/>
              <a:t>This directly comes from the data imbalance (very few label = 1 samples). Increases the penalty for misclassifying the positive class (i.e., packet loss). Makes the model more sensitive to rare packet loss events.</a:t>
            </a:r>
          </a:p>
          <a:p>
            <a:r>
              <a:rPr lang="en-US" altLang="zh-CN" dirty="0"/>
              <a:t>Directly boosts recall by forcing the model to detect more positives.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Threshold Tuning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Instead of using a fixed threshold (0.5), this dynamically chooses one that allows more predictions to be positive within the </a:t>
            </a:r>
            <a:r>
              <a:rPr lang="en-US" altLang="zh-CN" dirty="0" err="1"/>
              <a:t>threhold</a:t>
            </a:r>
            <a:r>
              <a:rPr lang="en-US" altLang="zh-CN" dirty="0"/>
              <a:t>. Strongly improves recall, especially in imbalanced settings.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batch_size</a:t>
            </a:r>
            <a:r>
              <a:rPr lang="en-US" altLang="zh-CN" dirty="0"/>
              <a:t>=128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A smaller batch size (e.g., 32) can help the model better adapt to rare class patterns through more frequent gradient updates. Can help recall in imbalanced settings.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learning_rate</a:t>
            </a:r>
            <a:r>
              <a:rPr lang="en-US" altLang="zh-CN" dirty="0"/>
              <a:t> = 0.0008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A small learning rate is stable, but if recall is lagging, slightly increasing it can help the model better adjust its decision boundary. Helpful for recall through faster adaptation during training.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ym typeface="+mn-ea"/>
              </a:rPr>
              <a:t>XGBoost</a:t>
            </a:r>
            <a:endParaRPr lang="en-GB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9DFD12-70C0-3DE9-3B6A-9680A5507737}"/>
              </a:ext>
            </a:extLst>
          </p:cNvPr>
          <p:cNvSpPr txBox="1"/>
          <p:nvPr/>
        </p:nvSpPr>
        <p:spPr>
          <a:xfrm>
            <a:off x="251104" y="1359755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xgboost_combine.py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F1EC00-2649-88A8-D645-35236D45DA9E}"/>
              </a:ext>
            </a:extLst>
          </p:cNvPr>
          <p:cNvSpPr txBox="1"/>
          <p:nvPr/>
        </p:nvSpPr>
        <p:spPr>
          <a:xfrm>
            <a:off x="843333" y="1809848"/>
            <a:ext cx="953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It iterates over the previously generated files and runs the model for each pair of N X values</a:t>
            </a:r>
          </a:p>
          <a:p>
            <a:r>
              <a:rPr lang="en-US" altLang="zh-CN" dirty="0"/>
              <a:t>The code uses </a:t>
            </a:r>
            <a:r>
              <a:rPr lang="en-US" altLang="zh-CN" b="1" dirty="0"/>
              <a:t>Bayesian optimization </a:t>
            </a:r>
            <a:r>
              <a:rPr lang="en-US" altLang="zh-CN" dirty="0"/>
              <a:t>and cross validation with </a:t>
            </a:r>
            <a:r>
              <a:rPr lang="en-US" altLang="zh-CN" b="1" dirty="0" err="1"/>
              <a:t>KFold</a:t>
            </a:r>
            <a:r>
              <a:rPr lang="en-US" altLang="zh-CN" b="1" dirty="0"/>
              <a:t>=5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7BC516-1D4C-056A-43AD-271F93CF1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44" y="2750173"/>
            <a:ext cx="8515412" cy="2762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EC8453A-455F-6884-9F31-96A1AAA3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42" y="3105761"/>
            <a:ext cx="7348591" cy="138113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1E17E44-FF2B-BB0D-A98E-796B0CE0E446}"/>
              </a:ext>
            </a:extLst>
          </p:cNvPr>
          <p:cNvSpPr txBox="1"/>
          <p:nvPr/>
        </p:nvSpPr>
        <p:spPr>
          <a:xfrm>
            <a:off x="843333" y="4766251"/>
            <a:ext cx="8118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Packet loss prediction is a highly imbalanced classification task.</a:t>
            </a:r>
          </a:p>
          <a:p>
            <a:r>
              <a:rPr lang="en-US" altLang="zh-CN" dirty="0"/>
              <a:t>Grid search is inefficient; Bayesian tuning finds better hyperparameters faster.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B169C-FFA8-B4E4-8E71-9934BBFC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err="1">
                <a:sym typeface="+mn-ea"/>
              </a:rPr>
              <a:t>XGBoost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479732-36DE-08F6-14AA-4654FBB6CDD4}"/>
              </a:ext>
            </a:extLst>
          </p:cNvPr>
          <p:cNvSpPr txBox="1"/>
          <p:nvPr/>
        </p:nvSpPr>
        <p:spPr>
          <a:xfrm>
            <a:off x="713048" y="1629811"/>
            <a:ext cx="8547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Considering that the data set of the packet loss prediction model is an </a:t>
            </a:r>
            <a:r>
              <a:rPr lang="en-US" altLang="zh-CN" b="1" dirty="0"/>
              <a:t>extremely imbalanced data</a:t>
            </a:r>
            <a:r>
              <a:rPr lang="en-US" altLang="zh-CN" dirty="0"/>
              <a:t> set with positive values, the parameter range of Bayesian optimization is: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F69AD7-F7D2-880E-7291-6D1E3D4D1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48" y="2828482"/>
            <a:ext cx="10765903" cy="25286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39CA659-26F4-55A6-F0EC-B1994E640149}"/>
              </a:ext>
            </a:extLst>
          </p:cNvPr>
          <p:cNvSpPr txBox="1"/>
          <p:nvPr/>
        </p:nvSpPr>
        <p:spPr>
          <a:xfrm>
            <a:off x="6320257" y="5595371"/>
            <a:ext cx="4583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base_scale_pos_weight</a:t>
            </a:r>
            <a:r>
              <a:rPr lang="en-US" altLang="zh-CN" sz="1200" dirty="0"/>
              <a:t> is the ratio of positive to negative values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59542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Performance</a:t>
            </a:r>
            <a:endParaRPr lang="en-GB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668802-8931-F32F-13E6-75DA775E6495}"/>
              </a:ext>
            </a:extLst>
          </p:cNvPr>
          <p:cNvSpPr txBox="1"/>
          <p:nvPr/>
        </p:nvSpPr>
        <p:spPr>
          <a:xfrm>
            <a:off x="374288" y="1426303"/>
            <a:ext cx="11081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packet loss prediction models, </a:t>
            </a:r>
            <a:r>
              <a:rPr lang="en-US" altLang="zh-CN" b="1" dirty="0"/>
              <a:t>Accuracy</a:t>
            </a:r>
            <a:r>
              <a:rPr lang="en-US" altLang="zh-CN" dirty="0"/>
              <a:t> is almost meaningless (always stays </a:t>
            </a:r>
            <a:r>
              <a:rPr lang="en-US" altLang="zh-CN" b="1" dirty="0"/>
              <a:t>at 99%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Other parameters include </a:t>
            </a:r>
            <a:r>
              <a:rPr lang="en-US" altLang="zh-CN" b="1" dirty="0"/>
              <a:t>Recall</a:t>
            </a:r>
            <a:r>
              <a:rPr lang="en-US" altLang="zh-CN" dirty="0"/>
              <a:t> (missed detection), </a:t>
            </a:r>
            <a:r>
              <a:rPr lang="en-US" altLang="zh-CN" b="1" dirty="0"/>
              <a:t>Precision</a:t>
            </a:r>
            <a:r>
              <a:rPr lang="en-US" altLang="zh-CN" dirty="0"/>
              <a:t> (false detection), </a:t>
            </a:r>
            <a:r>
              <a:rPr lang="en-US" altLang="zh-CN" b="1" dirty="0"/>
              <a:t>F1 Score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4FD583-0CCF-384E-B31D-D74060397D45}"/>
              </a:ext>
            </a:extLst>
          </p:cNvPr>
          <p:cNvSpPr txBox="1"/>
          <p:nvPr/>
        </p:nvSpPr>
        <p:spPr>
          <a:xfrm>
            <a:off x="441960" y="5790969"/>
            <a:ext cx="6739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3">
                    <a:lumMod val="75000"/>
                  </a:schemeClr>
                </a:solidFill>
              </a:rPr>
              <a:t>*Congestion or No Congestion: Packet Loss Identification and Prediction Using Machine Learning</a:t>
            </a:r>
            <a:endParaRPr lang="zh-CN" alt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图片 6" descr="图表, 树状图&#10;&#10;AI 生成的内容可能不正确。">
            <a:extLst>
              <a:ext uri="{FF2B5EF4-FFF2-40B4-BE49-F238E27FC236}">
                <a16:creationId xmlns:a16="http://schemas.microsoft.com/office/drawing/2014/main" id="{2E306C4B-3891-DDD6-DE68-F99C3CF9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82" r="10545"/>
          <a:stretch>
            <a:fillRect/>
          </a:stretch>
        </p:blipFill>
        <p:spPr>
          <a:xfrm>
            <a:off x="6943617" y="2477882"/>
            <a:ext cx="4285026" cy="33920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FEC2BB-731E-ED73-89B0-E7040B4B625C}"/>
              </a:ext>
            </a:extLst>
          </p:cNvPr>
          <p:cNvSpPr txBox="1"/>
          <p:nvPr/>
        </p:nvSpPr>
        <p:spPr>
          <a:xfrm>
            <a:off x="3215966" y="4936735"/>
            <a:ext cx="3490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The recall is about </a:t>
            </a:r>
            <a:r>
              <a:rPr lang="zh-CN" altLang="en-US" b="1" dirty="0"/>
              <a:t>0.9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and the precision is about </a:t>
            </a:r>
            <a:r>
              <a:rPr lang="zh-CN" altLang="en-US" b="1" dirty="0"/>
              <a:t>0.3</a:t>
            </a:r>
            <a:r>
              <a:rPr lang="zh-CN" altLang="en-US" dirty="0"/>
              <a:t>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044D73-FAA9-A1C4-9345-975114130793}"/>
              </a:ext>
            </a:extLst>
          </p:cNvPr>
          <p:cNvSpPr txBox="1"/>
          <p:nvPr/>
        </p:nvSpPr>
        <p:spPr>
          <a:xfrm>
            <a:off x="374288" y="2401895"/>
            <a:ext cx="60952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Since the task description requires strict </a:t>
            </a:r>
            <a:r>
              <a:rPr lang="en-US" altLang="zh-CN" b="1" dirty="0"/>
              <a:t>QoS</a:t>
            </a:r>
            <a:r>
              <a:rPr lang="en-US" altLang="zh-CN" dirty="0"/>
              <a:t> and the performance cost caused by false detection is not too high, we mainly choose </a:t>
            </a:r>
            <a:r>
              <a:rPr lang="en-US" altLang="zh-CN" b="1" dirty="0"/>
              <a:t>Recall</a:t>
            </a:r>
            <a:r>
              <a:rPr lang="en-US" altLang="zh-CN" dirty="0"/>
              <a:t> as the evaluation parameter*.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102D0B-2719-B8D5-A7C5-DD3413A7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9" y="3482834"/>
            <a:ext cx="5982182" cy="12962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E2845-49A5-DC5D-4056-CAF080BE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If you increase precision</a:t>
            </a:r>
            <a:endParaRPr lang="zh-CN" altLang="en-US" dirty="0"/>
          </a:p>
        </p:txBody>
      </p:sp>
      <p:pic>
        <p:nvPicPr>
          <p:cNvPr id="5" name="图片 4" descr="图表, 树状图&#10;&#10;AI 生成的内容可能不正确。">
            <a:extLst>
              <a:ext uri="{FF2B5EF4-FFF2-40B4-BE49-F238E27FC236}">
                <a16:creationId xmlns:a16="http://schemas.microsoft.com/office/drawing/2014/main" id="{0AF8EFAF-C7F3-7EDC-F1C1-97EEC1C3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23"/>
          <a:stretch>
            <a:fillRect/>
          </a:stretch>
        </p:blipFill>
        <p:spPr>
          <a:xfrm>
            <a:off x="614335" y="1613030"/>
            <a:ext cx="4815211" cy="44481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C2BF5F-08B6-9561-03E6-B7E5C5AA8B57}"/>
              </a:ext>
            </a:extLst>
          </p:cNvPr>
          <p:cNvSpPr txBox="1"/>
          <p:nvPr/>
        </p:nvSpPr>
        <p:spPr>
          <a:xfrm>
            <a:off x="6272878" y="3032208"/>
            <a:ext cx="444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the precision limit is increased, the recall will be reduced. The specific choice depends on the requirements.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66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10DEC-A9C2-7E6C-1BF7-27216D32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 you use both Fiber and Mobile links</a:t>
            </a:r>
            <a:endParaRPr lang="zh-CN" altLang="en-US" dirty="0"/>
          </a:p>
        </p:txBody>
      </p:sp>
      <p:pic>
        <p:nvPicPr>
          <p:cNvPr id="5" name="图片 4" descr="图表, 树状图&#10;&#10;AI 生成的内容可能不正确。">
            <a:extLst>
              <a:ext uri="{FF2B5EF4-FFF2-40B4-BE49-F238E27FC236}">
                <a16:creationId xmlns:a16="http://schemas.microsoft.com/office/drawing/2014/main" id="{FE55D154-B7BB-D6CE-AE22-77D423EEB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20" y="1646392"/>
            <a:ext cx="5341108" cy="40058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0591072-D0FF-0AAB-4932-A29A37BAFC8D}"/>
              </a:ext>
            </a:extLst>
          </p:cNvPr>
          <p:cNvSpPr txBox="1"/>
          <p:nvPr/>
        </p:nvSpPr>
        <p:spPr>
          <a:xfrm>
            <a:off x="6558333" y="2961248"/>
            <a:ext cx="42581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recall = 0.91	precision = 0.065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It can be found that if fiber and mobile are used at the same time, the precision will decrease.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342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750AC-5193-74F5-86D1-66965701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of a single link</a:t>
            </a:r>
            <a:endParaRPr lang="zh-CN" altLang="en-US" dirty="0"/>
          </a:p>
        </p:txBody>
      </p:sp>
      <p:pic>
        <p:nvPicPr>
          <p:cNvPr id="33" name="图片 32" descr="表格&#10;&#10;AI 生成的内容可能不正确。">
            <a:extLst>
              <a:ext uri="{FF2B5EF4-FFF2-40B4-BE49-F238E27FC236}">
                <a16:creationId xmlns:a16="http://schemas.microsoft.com/office/drawing/2014/main" id="{835FE297-32D8-B862-724A-6EE602B743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7"/>
          <a:stretch>
            <a:fillRect/>
          </a:stretch>
        </p:blipFill>
        <p:spPr>
          <a:xfrm>
            <a:off x="478255" y="1994625"/>
            <a:ext cx="4848902" cy="273051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48E4FBCE-FC3C-C38D-7B96-C4F6E495F7C0}"/>
              </a:ext>
            </a:extLst>
          </p:cNvPr>
          <p:cNvSpPr txBox="1"/>
          <p:nvPr/>
        </p:nvSpPr>
        <p:spPr>
          <a:xfrm>
            <a:off x="6156278" y="2690336"/>
            <a:ext cx="5258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can be found that the recall of </a:t>
            </a:r>
            <a:r>
              <a:rPr lang="en-US" altLang="zh-CN" b="1" dirty="0"/>
              <a:t>some links is very low</a:t>
            </a:r>
            <a:r>
              <a:rPr lang="en-US" altLang="zh-CN" dirty="0"/>
              <a:t>. The </a:t>
            </a:r>
            <a:r>
              <a:rPr lang="en-US" altLang="zh-CN" b="1" dirty="0" err="1"/>
              <a:t>cpe_c</a:t>
            </a:r>
            <a:r>
              <a:rPr lang="en-US" altLang="zh-CN" b="1" dirty="0"/>
              <a:t>-</a:t>
            </a:r>
            <a:r>
              <a:rPr lang="en-US" altLang="zh-CN" b="1" dirty="0" err="1"/>
              <a:t>cpe_a</a:t>
            </a:r>
            <a:r>
              <a:rPr lang="en-US" altLang="zh-CN" b="1" dirty="0"/>
              <a:t>-fiber </a:t>
            </a:r>
            <a:r>
              <a:rPr lang="en-US" altLang="zh-CN" dirty="0"/>
              <a:t>link has only 8 packet losses in total, and only 1 packet loss in the split </a:t>
            </a:r>
            <a:r>
              <a:rPr lang="en-US" altLang="zh-CN" b="1" dirty="0"/>
              <a:t>test set</a:t>
            </a:r>
            <a:r>
              <a:rPr lang="en-US" altLang="zh-CN" dirty="0"/>
              <a:t>, resulting in both precision and recall being 0.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232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N &amp; X Parameters Experimentation</a:t>
            </a:r>
            <a:endParaRPr lang="en-GB" dirty="0"/>
          </a:p>
        </p:txBody>
      </p:sp>
      <p:pic>
        <p:nvPicPr>
          <p:cNvPr id="7" name="图片 6" descr="图表, 树状图&#10;&#10;AI 生成的内容可能不正确。">
            <a:extLst>
              <a:ext uri="{FF2B5EF4-FFF2-40B4-BE49-F238E27FC236}">
                <a16:creationId xmlns:a16="http://schemas.microsoft.com/office/drawing/2014/main" id="{490DA8B3-094D-0A83-CC3E-58D1063E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7" y="1304327"/>
            <a:ext cx="4886807" cy="36651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E88BD6-5148-FF69-24E3-8AB2D4457A78}"/>
              </a:ext>
            </a:extLst>
          </p:cNvPr>
          <p:cNvSpPr txBox="1"/>
          <p:nvPr/>
        </p:nvSpPr>
        <p:spPr>
          <a:xfrm>
            <a:off x="2241346" y="4882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XGBoost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1CB30-5ABE-D7B4-F3CB-BD30DEBDF500}"/>
              </a:ext>
            </a:extLst>
          </p:cNvPr>
          <p:cNvSpPr txBox="1"/>
          <p:nvPr/>
        </p:nvSpPr>
        <p:spPr>
          <a:xfrm>
            <a:off x="6193520" y="1650874"/>
            <a:ext cx="5120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In general, as the </a:t>
            </a:r>
            <a:r>
              <a:rPr lang="zh-CN" altLang="en-US" b="1" dirty="0"/>
              <a:t>Predict Window increases</a:t>
            </a:r>
            <a:r>
              <a:rPr lang="zh-CN" altLang="en-US" dirty="0"/>
              <a:t>, the </a:t>
            </a:r>
            <a:r>
              <a:rPr lang="zh-CN" altLang="en-US" b="1" dirty="0"/>
              <a:t>Recall </a:t>
            </a:r>
            <a:r>
              <a:rPr lang="zh-CN" altLang="en-US" dirty="0"/>
              <a:t>gradually</a:t>
            </a:r>
            <a:r>
              <a:rPr lang="zh-CN" altLang="en-US" b="1" dirty="0"/>
              <a:t> decreases</a:t>
            </a:r>
            <a:r>
              <a:rPr lang="zh-CN" altLang="en-US" dirty="0"/>
              <a:t>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 the </a:t>
            </a:r>
            <a:r>
              <a:rPr lang="en-US" altLang="zh-CN" b="1" dirty="0"/>
              <a:t>Lookback Window increases</a:t>
            </a:r>
            <a:r>
              <a:rPr lang="en-US" altLang="zh-CN" dirty="0"/>
              <a:t>, Recall increases first and then decreases, but the overall change is </a:t>
            </a:r>
            <a:r>
              <a:rPr lang="en-US" altLang="zh-CN" b="1" dirty="0"/>
              <a:t>not significant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Therefore, when we select the Window value, we can choose a </a:t>
            </a:r>
            <a:r>
              <a:rPr lang="en-US" altLang="zh-CN" b="1" dirty="0"/>
              <a:t>smaller Predict Window</a:t>
            </a:r>
            <a:r>
              <a:rPr lang="en-US" altLang="zh-CN" dirty="0"/>
              <a:t>, and the Lookback Window value is recommended to be around 5s, because a </a:t>
            </a:r>
            <a:r>
              <a:rPr lang="en-US" altLang="zh-CN" b="1" dirty="0"/>
              <a:t>higher Lookback Window value will increase the overhead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GB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0220" y="1489710"/>
            <a:ext cx="8674100" cy="1051560"/>
          </a:xfrm>
        </p:spPr>
        <p:txBody>
          <a:bodyPr/>
          <a:lstStyle/>
          <a:p>
            <a:r>
              <a:rPr lang="en-US" altLang="zh-CN" sz="1800"/>
              <a:t>- SD-WAN interconnects remote company sites via public Internet links (Fiber &amp; 4G).</a:t>
            </a:r>
          </a:p>
          <a:p>
            <a:r>
              <a:rPr lang="en-US" altLang="zh-CN" sz="1800"/>
              <a:t>- Different links </a:t>
            </a:r>
            <a:r>
              <a:rPr lang="en-US" altLang="en-US" sz="1800"/>
              <a:t>→</a:t>
            </a:r>
            <a:r>
              <a:rPr lang="en-US" altLang="zh-CN" sz="1800"/>
              <a:t> different performance paths (latency, reliability...).</a:t>
            </a:r>
          </a:p>
          <a:p>
            <a:r>
              <a:rPr lang="en-US" altLang="zh-CN" sz="1800"/>
              <a:t>- Mission-critical applications require low packet loss and stable latency.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8655" y="1808480"/>
            <a:ext cx="1993265" cy="41402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zh-CN"/>
              <a:t>Background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68655" y="3267710"/>
            <a:ext cx="1993265" cy="41402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zh-CN"/>
              <a:t>Problem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220" y="3102610"/>
            <a:ext cx="8998585" cy="592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- Packet loss or latency spikes may degrade QoS, causing service or financial impact.</a:t>
            </a:r>
          </a:p>
          <a:p>
            <a:r>
              <a:rPr lang="en-US" altLang="zh-CN" dirty="0"/>
              <a:t>- Traditional routing is reactive—only acts after degradation occurs.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30220" y="4256405"/>
            <a:ext cx="98672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ym typeface="+mn-ea"/>
              </a:rPr>
              <a:t>- </a:t>
            </a:r>
            <a:r>
              <a:rPr>
                <a:sym typeface="+mn-ea"/>
              </a:rPr>
              <a:t>Classify packet loss events using two ML models: Neural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Network &amp; XGBoost</a:t>
            </a:r>
          </a:p>
          <a:p>
            <a:r>
              <a:rPr>
                <a:sym typeface="+mn-ea"/>
              </a:rPr>
              <a:t>- Explore feature importance</a:t>
            </a:r>
          </a:p>
          <a:p>
            <a:r>
              <a:rPr>
                <a:sym typeface="+mn-ea"/>
              </a:rPr>
              <a:t>- Experiment with different N and X parameters</a:t>
            </a:r>
          </a:p>
          <a:p>
            <a:r>
              <a:rPr lang="en-US" altLang="zh-CN"/>
              <a:t>- </a:t>
            </a:r>
            <a:r>
              <a:rPr>
                <a:sym typeface="+mn-ea"/>
              </a:rPr>
              <a:t>Apply Federated Learning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668655" y="4602480"/>
            <a:ext cx="1993265" cy="41402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altLang="zh-CN"/>
              <a:t>Objective</a:t>
            </a:r>
          </a:p>
        </p:txBody>
      </p:sp>
      <p:sp>
        <p:nvSpPr>
          <p:cNvPr id="13" name="下箭头 12"/>
          <p:cNvSpPr/>
          <p:nvPr/>
        </p:nvSpPr>
        <p:spPr>
          <a:xfrm>
            <a:off x="1555115" y="2486660"/>
            <a:ext cx="190500" cy="51689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1555115" y="3883660"/>
            <a:ext cx="190500" cy="51689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DADBF-AC3B-EC8F-818F-73CE71CF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sym typeface="+mn-ea"/>
              </a:rPr>
              <a:t>Performance Comparison</a:t>
            </a:r>
            <a:endParaRPr lang="zh-CN" altLang="en-US" dirty="0"/>
          </a:p>
        </p:txBody>
      </p:sp>
      <p:pic>
        <p:nvPicPr>
          <p:cNvPr id="5" name="图片 4" descr="图表, 树状图&#10;&#10;AI 生成的内容可能不正确。">
            <a:extLst>
              <a:ext uri="{FF2B5EF4-FFF2-40B4-BE49-F238E27FC236}">
                <a16:creationId xmlns:a16="http://schemas.microsoft.com/office/drawing/2014/main" id="{1264FA9E-4965-491C-7B5F-477F207F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06" y="1304327"/>
            <a:ext cx="4886807" cy="36651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CDA5BA8-E716-891A-C006-2928DDC2FDD1}"/>
              </a:ext>
            </a:extLst>
          </p:cNvPr>
          <p:cNvSpPr txBox="1"/>
          <p:nvPr/>
        </p:nvSpPr>
        <p:spPr>
          <a:xfrm>
            <a:off x="7960729" y="4882528"/>
            <a:ext cx="1832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sym typeface="+mn-ea"/>
              </a:rPr>
              <a:t>Neural Network </a:t>
            </a:r>
            <a:endParaRPr lang="zh-CN" altLang="en-US" dirty="0"/>
          </a:p>
        </p:txBody>
      </p:sp>
      <p:pic>
        <p:nvPicPr>
          <p:cNvPr id="4" name="图片 3" descr="图表, 树状图&#10;&#10;AI 生成的内容可能不正确。">
            <a:extLst>
              <a:ext uri="{FF2B5EF4-FFF2-40B4-BE49-F238E27FC236}">
                <a16:creationId xmlns:a16="http://schemas.microsoft.com/office/drawing/2014/main" id="{83EE169E-BACF-C501-EBE1-DCC52D40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7" y="1304327"/>
            <a:ext cx="4886807" cy="36651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8C883D-2F5B-41A1-38F9-221B8B68DFB0}"/>
              </a:ext>
            </a:extLst>
          </p:cNvPr>
          <p:cNvSpPr txBox="1"/>
          <p:nvPr/>
        </p:nvSpPr>
        <p:spPr>
          <a:xfrm>
            <a:off x="2241346" y="4882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XGBoost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C4A613-03B9-54C8-6435-E7B88DD917E1}"/>
              </a:ext>
            </a:extLst>
          </p:cNvPr>
          <p:cNvSpPr txBox="1"/>
          <p:nvPr/>
        </p:nvSpPr>
        <p:spPr>
          <a:xfrm>
            <a:off x="3442350" y="5453453"/>
            <a:ext cx="496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XGBoost</a:t>
            </a:r>
            <a:r>
              <a:rPr lang="en-US" altLang="zh-CN" dirty="0"/>
              <a:t> is often better than Neural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348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5FA9B-C513-AF50-ABB3-C525525FE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5AF4C-000D-46CA-C6B3-5519D4D4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sym typeface="+mn-ea"/>
              </a:rPr>
              <a:t>Performance Comparison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E9F088-35AB-3C56-7C08-F65D8135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26806" y="1304327"/>
            <a:ext cx="4886806" cy="36651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452A392-A154-CE70-43D6-7DC13548C99E}"/>
              </a:ext>
            </a:extLst>
          </p:cNvPr>
          <p:cNvSpPr txBox="1"/>
          <p:nvPr/>
        </p:nvSpPr>
        <p:spPr>
          <a:xfrm>
            <a:off x="7960729" y="4882528"/>
            <a:ext cx="1832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sym typeface="+mn-ea"/>
              </a:rPr>
              <a:t>Neural Network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67A7A1-5353-D4CE-72F9-23450FD16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8387" y="1304327"/>
            <a:ext cx="4886806" cy="36651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CE6D3C-BEE8-B21F-0114-2316F5EAFA23}"/>
              </a:ext>
            </a:extLst>
          </p:cNvPr>
          <p:cNvSpPr txBox="1"/>
          <p:nvPr/>
        </p:nvSpPr>
        <p:spPr>
          <a:xfrm>
            <a:off x="2241346" y="4882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XGBoost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268AE9-32B6-D34F-7960-F79D6E3786F7}"/>
              </a:ext>
            </a:extLst>
          </p:cNvPr>
          <p:cNvSpPr txBox="1"/>
          <p:nvPr/>
        </p:nvSpPr>
        <p:spPr>
          <a:xfrm>
            <a:off x="1369230" y="5339746"/>
            <a:ext cx="9333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Since fiber packet loss is small, the model effect is usually poor. Even if the recall is high, it is based on sacrificing precision.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489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AEA5-31CF-CA33-A51F-96D6FBC25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D4E4-8B46-C647-9AF6-0A850188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Federated Learning - </a:t>
            </a:r>
            <a:r>
              <a:rPr lang="en-GB" altLang="zh-CN" dirty="0">
                <a:sym typeface="+mn-ea"/>
              </a:rPr>
              <a:t>Basics</a:t>
            </a:r>
            <a:endParaRPr lang="en-GB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81476E-4DB6-2308-A84C-971C14AFC51F}"/>
              </a:ext>
            </a:extLst>
          </p:cNvPr>
          <p:cNvSpPr txBox="1"/>
          <p:nvPr/>
        </p:nvSpPr>
        <p:spPr>
          <a:xfrm>
            <a:off x="825565" y="1571964"/>
            <a:ext cx="102562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First, each CPE local data is trained independently to obtain a model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controller then aggregates these local models to generate a global model that integrates the learning results of all participating devices.</a:t>
            </a:r>
          </a:p>
          <a:p>
            <a:endParaRPr lang="en-US" altLang="zh-CN" dirty="0"/>
          </a:p>
          <a:p>
            <a:r>
              <a:rPr lang="en-US" altLang="zh-CN" dirty="0"/>
              <a:t>After that, the controller sends the updated global model back to each CPE</a:t>
            </a:r>
            <a:endParaRPr lang="zh-CN" altLang="en-US" dirty="0"/>
          </a:p>
        </p:txBody>
      </p:sp>
      <p:pic>
        <p:nvPicPr>
          <p:cNvPr id="16" name="图形 15" descr="无线路由器 轮廓">
            <a:extLst>
              <a:ext uri="{FF2B5EF4-FFF2-40B4-BE49-F238E27FC236}">
                <a16:creationId xmlns:a16="http://schemas.microsoft.com/office/drawing/2014/main" id="{4016D3AE-A634-8A80-124C-608602C90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2467" y="4638272"/>
            <a:ext cx="914400" cy="914400"/>
          </a:xfrm>
          <a:prstGeom prst="rect">
            <a:avLst/>
          </a:prstGeom>
        </p:spPr>
      </p:pic>
      <p:pic>
        <p:nvPicPr>
          <p:cNvPr id="18" name="图形 17" descr="服务器 轮廓">
            <a:extLst>
              <a:ext uri="{FF2B5EF4-FFF2-40B4-BE49-F238E27FC236}">
                <a16:creationId xmlns:a16="http://schemas.microsoft.com/office/drawing/2014/main" id="{61FABEA1-14AC-320D-5D3B-A299C4EAF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8691" y="3423784"/>
            <a:ext cx="914400" cy="914400"/>
          </a:xfrm>
          <a:prstGeom prst="rect">
            <a:avLst/>
          </a:prstGeom>
        </p:spPr>
      </p:pic>
      <p:pic>
        <p:nvPicPr>
          <p:cNvPr id="19" name="图形 18" descr="无线路由器 轮廓">
            <a:extLst>
              <a:ext uri="{FF2B5EF4-FFF2-40B4-BE49-F238E27FC236}">
                <a16:creationId xmlns:a16="http://schemas.microsoft.com/office/drawing/2014/main" id="{E7FDEAC8-FC3A-A160-4A11-3283C7B9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556" y="5000716"/>
            <a:ext cx="914400" cy="914400"/>
          </a:xfrm>
          <a:prstGeom prst="rect">
            <a:avLst/>
          </a:prstGeom>
        </p:spPr>
      </p:pic>
      <p:pic>
        <p:nvPicPr>
          <p:cNvPr id="20" name="图形 19" descr="无线路由器 轮廓">
            <a:extLst>
              <a:ext uri="{FF2B5EF4-FFF2-40B4-BE49-F238E27FC236}">
                <a16:creationId xmlns:a16="http://schemas.microsoft.com/office/drawing/2014/main" id="{F229DBF0-5F55-7A67-CF40-D1D769EDC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9968" y="4543516"/>
            <a:ext cx="914400" cy="91440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826EAB-E46D-A8FF-45ED-9B114F03EA1D}"/>
              </a:ext>
            </a:extLst>
          </p:cNvPr>
          <p:cNvCxnSpPr>
            <a:cxnSpLocks/>
          </p:cNvCxnSpPr>
          <p:nvPr/>
        </p:nvCxnSpPr>
        <p:spPr>
          <a:xfrm flipV="1">
            <a:off x="3296867" y="4338184"/>
            <a:ext cx="1789384" cy="757288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882AE15-300E-CB0A-6E7B-8FC43164503D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057756" y="4338184"/>
            <a:ext cx="198135" cy="66253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80A138D-B78A-1839-21A5-463EC43D7656}"/>
              </a:ext>
            </a:extLst>
          </p:cNvPr>
          <p:cNvCxnSpPr>
            <a:cxnSpLocks/>
          </p:cNvCxnSpPr>
          <p:nvPr/>
        </p:nvCxnSpPr>
        <p:spPr>
          <a:xfrm flipH="1" flipV="1">
            <a:off x="5385424" y="4338184"/>
            <a:ext cx="1454544" cy="662532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584E0DD-F47D-DB0A-F173-E1EA208D651F}"/>
              </a:ext>
            </a:extLst>
          </p:cNvPr>
          <p:cNvSpPr txBox="1"/>
          <p:nvPr/>
        </p:nvSpPr>
        <p:spPr>
          <a:xfrm>
            <a:off x="2472419" y="545791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CPE-A</a:t>
            </a:r>
            <a:endParaRPr lang="zh-CN" altLang="en-US" sz="1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33BE26C-E5C1-65AA-901A-1F7CA0D42C5B}"/>
              </a:ext>
            </a:extLst>
          </p:cNvPr>
          <p:cNvSpPr txBox="1"/>
          <p:nvPr/>
        </p:nvSpPr>
        <p:spPr>
          <a:xfrm>
            <a:off x="4690508" y="578473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CPE-B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1010D8F-DA64-6224-3EB9-CF6E33042ACF}"/>
              </a:ext>
            </a:extLst>
          </p:cNvPr>
          <p:cNvSpPr txBox="1"/>
          <p:nvPr/>
        </p:nvSpPr>
        <p:spPr>
          <a:xfrm>
            <a:off x="6951334" y="5306760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CPE-C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9FB3A2D-7BDF-679F-78C3-2BD667A64348}"/>
              </a:ext>
            </a:extLst>
          </p:cNvPr>
          <p:cNvSpPr txBox="1"/>
          <p:nvPr/>
        </p:nvSpPr>
        <p:spPr>
          <a:xfrm>
            <a:off x="5590481" y="3670701"/>
            <a:ext cx="1732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SD-WAN Controller</a:t>
            </a:r>
            <a:endParaRPr lang="zh-CN" altLang="en-US" sz="1400" dirty="0"/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6F41FEA6-8837-73FA-81D2-CA11E3A774DA}"/>
              </a:ext>
            </a:extLst>
          </p:cNvPr>
          <p:cNvSpPr/>
          <p:nvPr/>
        </p:nvSpPr>
        <p:spPr>
          <a:xfrm>
            <a:off x="3319766" y="5365954"/>
            <a:ext cx="1279212" cy="279532"/>
          </a:xfrm>
          <a:custGeom>
            <a:avLst/>
            <a:gdLst>
              <a:gd name="connsiteX0" fmla="*/ 0 w 1279212"/>
              <a:gd name="connsiteY0" fmla="*/ 0 h 279532"/>
              <a:gd name="connsiteX1" fmla="*/ 265318 w 1279212"/>
              <a:gd name="connsiteY1" fmla="*/ 236891 h 279532"/>
              <a:gd name="connsiteX2" fmla="*/ 885973 w 1279212"/>
              <a:gd name="connsiteY2" fmla="*/ 180037 h 279532"/>
              <a:gd name="connsiteX3" fmla="*/ 1279212 w 1279212"/>
              <a:gd name="connsiteY3" fmla="*/ 279532 h 27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9212" h="279532">
                <a:moveTo>
                  <a:pt x="0" y="0"/>
                </a:moveTo>
                <a:cubicBezTo>
                  <a:pt x="58828" y="103442"/>
                  <a:pt x="117656" y="206885"/>
                  <a:pt x="265318" y="236891"/>
                </a:cubicBezTo>
                <a:cubicBezTo>
                  <a:pt x="412980" y="266897"/>
                  <a:pt x="716991" y="172930"/>
                  <a:pt x="885973" y="180037"/>
                </a:cubicBezTo>
                <a:cubicBezTo>
                  <a:pt x="1054955" y="187144"/>
                  <a:pt x="1167083" y="233338"/>
                  <a:pt x="1279212" y="279532"/>
                </a:cubicBezTo>
              </a:path>
            </a:pathLst>
          </a:cu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7D9DBA45-4BCA-76F3-577A-EF590BB1AEC3}"/>
              </a:ext>
            </a:extLst>
          </p:cNvPr>
          <p:cNvSpPr/>
          <p:nvPr/>
        </p:nvSpPr>
        <p:spPr>
          <a:xfrm>
            <a:off x="5513378" y="5399119"/>
            <a:ext cx="1402396" cy="274794"/>
          </a:xfrm>
          <a:custGeom>
            <a:avLst/>
            <a:gdLst>
              <a:gd name="connsiteX0" fmla="*/ 0 w 1402396"/>
              <a:gd name="connsiteY0" fmla="*/ 274794 h 274794"/>
              <a:gd name="connsiteX1" fmla="*/ 412191 w 1402396"/>
              <a:gd name="connsiteY1" fmla="*/ 61592 h 274794"/>
              <a:gd name="connsiteX2" fmla="*/ 1113389 w 1402396"/>
              <a:gd name="connsiteY2" fmla="*/ 127921 h 274794"/>
              <a:gd name="connsiteX3" fmla="*/ 1402396 w 1402396"/>
              <a:gd name="connsiteY3" fmla="*/ 0 h 27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396" h="274794">
                <a:moveTo>
                  <a:pt x="0" y="274794"/>
                </a:moveTo>
                <a:cubicBezTo>
                  <a:pt x="113313" y="180432"/>
                  <a:pt x="226626" y="86071"/>
                  <a:pt x="412191" y="61592"/>
                </a:cubicBezTo>
                <a:cubicBezTo>
                  <a:pt x="597756" y="37113"/>
                  <a:pt x="948355" y="138186"/>
                  <a:pt x="1113389" y="127921"/>
                </a:cubicBezTo>
                <a:cubicBezTo>
                  <a:pt x="1278423" y="117656"/>
                  <a:pt x="1340409" y="58828"/>
                  <a:pt x="1402396" y="0"/>
                </a:cubicBezTo>
              </a:path>
            </a:pathLst>
          </a:cu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90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9D2D-EE09-B0AE-E032-56FA127B9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6FDB-733D-BB2B-57FB-27123795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Federated Learning - </a:t>
            </a:r>
            <a:r>
              <a:rPr lang="en-GB" altLang="zh-CN" dirty="0">
                <a:sym typeface="+mn-ea"/>
              </a:rPr>
              <a:t>Neural Network </a:t>
            </a:r>
            <a:endParaRPr lang="en-GB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6D0D38-6AB3-0EF5-E9C6-A2CDEC3CE949}"/>
              </a:ext>
            </a:extLst>
          </p:cNvPr>
          <p:cNvSpPr txBox="1"/>
          <p:nvPr/>
        </p:nvSpPr>
        <p:spPr>
          <a:xfrm>
            <a:off x="441960" y="1336175"/>
            <a:ext cx="2827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 </a:t>
            </a:r>
            <a:r>
              <a:rPr lang="en-GB" altLang="zh-CN" dirty="0"/>
              <a:t>nn_fl.py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3431FA-64E8-FEF3-CFB7-A683918DEA68}"/>
              </a:ext>
            </a:extLst>
          </p:cNvPr>
          <p:cNvSpPr txBox="1"/>
          <p:nvPr/>
        </p:nvSpPr>
        <p:spPr>
          <a:xfrm>
            <a:off x="906109" y="1823069"/>
            <a:ext cx="9299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For a single CEP-A, only the dataset of Ping packets sent by CEP itself is trained.</a:t>
            </a:r>
            <a:endParaRPr lang="en-US" altLang="zh-CN" dirty="0"/>
          </a:p>
          <a:p>
            <a:r>
              <a:rPr lang="en-US" altLang="zh-CN" dirty="0"/>
              <a:t>Save the scaler of your own neural network model</a:t>
            </a:r>
          </a:p>
          <a:p>
            <a:r>
              <a:rPr lang="en-US" altLang="zh-CN" dirty="0"/>
              <a:t>Save itself model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970D8D-99E6-B0DE-CA42-B2905AC6B5CA}"/>
              </a:ext>
            </a:extLst>
          </p:cNvPr>
          <p:cNvSpPr txBox="1"/>
          <p:nvPr/>
        </p:nvSpPr>
        <p:spPr>
          <a:xfrm>
            <a:off x="441960" y="2809638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 nn_fl_controller.py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7592A0-6866-7703-0677-EFFA40C983D9}"/>
              </a:ext>
            </a:extLst>
          </p:cNvPr>
          <p:cNvSpPr txBox="1"/>
          <p:nvPr/>
        </p:nvSpPr>
        <p:spPr>
          <a:xfrm>
            <a:off x="906108" y="3242209"/>
            <a:ext cx="108910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Simulate model aggregation in SD-WAN Controller and generate a new federated learning model</a:t>
            </a:r>
          </a:p>
          <a:p>
            <a:r>
              <a:rPr lang="zh-CN" altLang="en-US" dirty="0"/>
              <a:t>Federated Learning of Neural Networks with FedAvg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Load all model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Load the weight list </a:t>
            </a:r>
            <a:r>
              <a:rPr lang="en-US" altLang="zh-CN" dirty="0"/>
              <a:t>and Aggregation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Build a new model with the same structure as the original model</a:t>
            </a:r>
            <a:endParaRPr lang="en-GB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1ABF85-EF56-5106-B215-340CD27F00F2}"/>
              </a:ext>
            </a:extLst>
          </p:cNvPr>
          <p:cNvSpPr txBox="1"/>
          <p:nvPr/>
        </p:nvSpPr>
        <p:spPr>
          <a:xfrm>
            <a:off x="441960" y="4782776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 </a:t>
            </a:r>
            <a:r>
              <a:rPr lang="zh-CN" altLang="en-US" dirty="0"/>
              <a:t>nn_model_load.py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0532B7-EE62-8FB1-5C43-511073A447AD}"/>
              </a:ext>
            </a:extLst>
          </p:cNvPr>
          <p:cNvSpPr txBox="1"/>
          <p:nvPr/>
        </p:nvSpPr>
        <p:spPr>
          <a:xfrm>
            <a:off x="906108" y="5215347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Read the corresponding model </a:t>
            </a:r>
            <a:r>
              <a:rPr lang="en-US" altLang="zh-CN" dirty="0"/>
              <a:t>and scaler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09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57461-C2F9-621B-8F62-56A551A1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3F2A-50EE-E771-8D22-983639B5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Federated Learning - </a:t>
            </a:r>
            <a:r>
              <a:rPr lang="en-GB" altLang="zh-CN" dirty="0">
                <a:sym typeface="+mn-ea"/>
              </a:rPr>
              <a:t>XGB</a:t>
            </a:r>
            <a:r>
              <a:rPr lang="en-US" altLang="zh-CN" dirty="0" err="1">
                <a:sym typeface="+mn-ea"/>
              </a:rPr>
              <a:t>oost</a:t>
            </a:r>
            <a:endParaRPr lang="en-GB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9A0526-097C-1570-7CA1-CB3A684D16B3}"/>
              </a:ext>
            </a:extLst>
          </p:cNvPr>
          <p:cNvSpPr txBox="1"/>
          <p:nvPr/>
        </p:nvSpPr>
        <p:spPr>
          <a:xfrm>
            <a:off x="441960" y="1904714"/>
            <a:ext cx="2827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 </a:t>
            </a:r>
            <a:r>
              <a:rPr lang="en-GB" altLang="zh-CN" dirty="0"/>
              <a:t>xgboost_fl.py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AA9BA-D65D-3113-BFC4-9A14987E9BF8}"/>
              </a:ext>
            </a:extLst>
          </p:cNvPr>
          <p:cNvSpPr txBox="1"/>
          <p:nvPr/>
        </p:nvSpPr>
        <p:spPr>
          <a:xfrm>
            <a:off x="441960" y="2337285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GB" altLang="zh-CN" dirty="0"/>
              <a:t>xgboost_fl_controller.py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6BA57-060C-C2EF-C7BD-4193709C630E}"/>
              </a:ext>
            </a:extLst>
          </p:cNvPr>
          <p:cNvSpPr txBox="1"/>
          <p:nvPr/>
        </p:nvSpPr>
        <p:spPr>
          <a:xfrm>
            <a:off x="906108" y="2753179"/>
            <a:ext cx="108910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Federated Learning of </a:t>
            </a:r>
            <a:r>
              <a:rPr lang="en-US" altLang="zh-CN" dirty="0" err="1"/>
              <a:t>XBGoost</a:t>
            </a:r>
            <a:r>
              <a:rPr lang="en-US" altLang="zh-CN" dirty="0"/>
              <a:t> </a:t>
            </a:r>
            <a:r>
              <a:rPr lang="zh-CN" altLang="en-US" dirty="0"/>
              <a:t>with </a:t>
            </a:r>
            <a:r>
              <a:rPr lang="en-GB" altLang="zh-CN" dirty="0"/>
              <a:t>soft voting aggregation model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Use </a:t>
            </a:r>
            <a:r>
              <a:rPr lang="en-GB" altLang="zh-CN" dirty="0" err="1"/>
              <a:t>joblib</a:t>
            </a:r>
            <a:r>
              <a:rPr lang="en-GB" altLang="zh-CN" dirty="0"/>
              <a:t> to load model</a:t>
            </a:r>
          </a:p>
          <a:p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Build a soft voting aggregation model</a:t>
            </a:r>
            <a:endParaRPr lang="en-GB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68FE01B-BA4A-F10E-76B6-BD51A5F62792}"/>
              </a:ext>
            </a:extLst>
          </p:cNvPr>
          <p:cNvSpPr txBox="1"/>
          <p:nvPr/>
        </p:nvSpPr>
        <p:spPr>
          <a:xfrm>
            <a:off x="441960" y="4659223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 </a:t>
            </a:r>
            <a:r>
              <a:rPr lang="en-GB" altLang="zh-CN" dirty="0"/>
              <a:t>xgboost_model_load.py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D13E2-1AF5-C7F9-A824-202A5FAB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2" y="3491843"/>
            <a:ext cx="9496494" cy="2381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8F9115-820C-2239-8159-C310B8A6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72" y="4280749"/>
            <a:ext cx="7939146" cy="2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Federated Learning </a:t>
            </a:r>
            <a:r>
              <a:rPr lang="en-US" dirty="0">
                <a:sym typeface="+mn-ea"/>
              </a:rPr>
              <a:t>-</a:t>
            </a:r>
            <a:r>
              <a:rPr dirty="0">
                <a:sym typeface="+mn-ea"/>
              </a:rPr>
              <a:t> P</a:t>
            </a:r>
            <a:r>
              <a:rPr lang="en-US" altLang="zh-CN" dirty="0">
                <a:sym typeface="+mn-ea"/>
              </a:rPr>
              <a:t>erformance - </a:t>
            </a:r>
            <a:r>
              <a:rPr lang="en-US" altLang="zh-CN" dirty="0" err="1">
                <a:sym typeface="+mn-ea"/>
              </a:rPr>
              <a:t>XGBoost</a:t>
            </a:r>
            <a:r>
              <a:rPr lang="en-US" altLang="zh-CN" dirty="0">
                <a:sym typeface="+mn-ea"/>
              </a:rPr>
              <a:t> </a:t>
            </a:r>
            <a:endParaRPr lang="en-GB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38838F-8735-E89D-D107-EDBC430A20A7}"/>
              </a:ext>
            </a:extLst>
          </p:cNvPr>
          <p:cNvSpPr txBox="1"/>
          <p:nvPr/>
        </p:nvSpPr>
        <p:spPr>
          <a:xfrm>
            <a:off x="441960" y="1396664"/>
            <a:ext cx="7801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Select the first capture as the training set and the second as the test set</a:t>
            </a:r>
            <a:endParaRPr lang="en-US" altLang="zh-CN" dirty="0"/>
          </a:p>
          <a:p>
            <a:r>
              <a:rPr lang="en-US" altLang="zh-CN" dirty="0"/>
              <a:t>Choose N=5, X=1 as the Window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1291CE-5A34-69C0-87E9-726106E2066B}"/>
              </a:ext>
            </a:extLst>
          </p:cNvPr>
          <p:cNvSpPr txBox="1"/>
          <p:nvPr/>
        </p:nvSpPr>
        <p:spPr>
          <a:xfrm>
            <a:off x="441960" y="2099223"/>
            <a:ext cx="98959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We use XGBoost and neural network methods to compare the models in three cases</a:t>
            </a:r>
            <a:r>
              <a:rPr lang="en-US" altLang="zh-C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Local: The local model of CEP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Fed: federated model that each CEP integrates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All: general model trained on all datasets</a:t>
            </a:r>
            <a:endParaRPr lang="zh-CN" altLang="en-US" dirty="0"/>
          </a:p>
        </p:txBody>
      </p:sp>
      <p:pic>
        <p:nvPicPr>
          <p:cNvPr id="15" name="图片 14" descr="图表, 树状图&#10;&#10;AI 生成的内容可能不正确。">
            <a:extLst>
              <a:ext uri="{FF2B5EF4-FFF2-40B4-BE49-F238E27FC236}">
                <a16:creationId xmlns:a16="http://schemas.microsoft.com/office/drawing/2014/main" id="{30009ED4-569B-DE1F-6761-6A815CA3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52" y="3248333"/>
            <a:ext cx="3237659" cy="2428244"/>
          </a:xfrm>
          <a:prstGeom prst="rect">
            <a:avLst/>
          </a:prstGeom>
        </p:spPr>
      </p:pic>
      <p:pic>
        <p:nvPicPr>
          <p:cNvPr id="19" name="图片 18" descr="图表, 树状图&#10;&#10;AI 生成的内容可能不正确。">
            <a:extLst>
              <a:ext uri="{FF2B5EF4-FFF2-40B4-BE49-F238E27FC236}">
                <a16:creationId xmlns:a16="http://schemas.microsoft.com/office/drawing/2014/main" id="{D56C1662-1331-5165-864B-0352F472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97" y="3248333"/>
            <a:ext cx="3237659" cy="2428244"/>
          </a:xfrm>
          <a:prstGeom prst="rect">
            <a:avLst/>
          </a:prstGeom>
        </p:spPr>
      </p:pic>
      <p:pic>
        <p:nvPicPr>
          <p:cNvPr id="21" name="图片 20" descr="图表, 树状图&#10;&#10;AI 生成的内容可能不正确。">
            <a:extLst>
              <a:ext uri="{FF2B5EF4-FFF2-40B4-BE49-F238E27FC236}">
                <a16:creationId xmlns:a16="http://schemas.microsoft.com/office/drawing/2014/main" id="{6484207F-B37F-3519-5ACA-980DBE55D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351" y="3248333"/>
            <a:ext cx="3237659" cy="242824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3129CAD-DB44-4293-F4F9-08E786C938F7}"/>
              </a:ext>
            </a:extLst>
          </p:cNvPr>
          <p:cNvSpPr txBox="1"/>
          <p:nvPr/>
        </p:nvSpPr>
        <p:spPr>
          <a:xfrm>
            <a:off x="9109208" y="5614717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CPE-C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62C30D-12B5-C8B2-48F5-63DAA2E762B9}"/>
              </a:ext>
            </a:extLst>
          </p:cNvPr>
          <p:cNvSpPr txBox="1"/>
          <p:nvPr/>
        </p:nvSpPr>
        <p:spPr>
          <a:xfrm>
            <a:off x="5668578" y="5614716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CPE-B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610E65E-EDAE-930D-A577-2CB4E6A13D53}"/>
              </a:ext>
            </a:extLst>
          </p:cNvPr>
          <p:cNvSpPr txBox="1"/>
          <p:nvPr/>
        </p:nvSpPr>
        <p:spPr>
          <a:xfrm>
            <a:off x="2355957" y="561471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CPE-A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D747B-0AA4-453A-FFDA-42A47C08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7901-0991-B493-CDD5-F2C2D6E9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Federated Learning </a:t>
            </a:r>
            <a:r>
              <a:rPr lang="en-US" dirty="0">
                <a:sym typeface="+mn-ea"/>
              </a:rPr>
              <a:t>-</a:t>
            </a:r>
            <a:r>
              <a:rPr dirty="0">
                <a:sym typeface="+mn-ea"/>
              </a:rPr>
              <a:t> P</a:t>
            </a:r>
            <a:r>
              <a:rPr lang="en-US" altLang="zh-CN" dirty="0">
                <a:sym typeface="+mn-ea"/>
              </a:rPr>
              <a:t>erformance - </a:t>
            </a:r>
            <a:r>
              <a:rPr lang="en-US" altLang="zh-CN" dirty="0" err="1">
                <a:sym typeface="+mn-ea"/>
              </a:rPr>
              <a:t>XGBoost</a:t>
            </a:r>
            <a:r>
              <a:rPr lang="en-US" altLang="zh-CN" dirty="0">
                <a:sym typeface="+mn-ea"/>
              </a:rPr>
              <a:t> </a:t>
            </a:r>
            <a:endParaRPr lang="en-GB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735D5DB-83B3-9462-2C39-DCBAE725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7681" y="1743923"/>
            <a:ext cx="3991288" cy="29934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63A17ED-D627-FAD4-184B-A7E0F98D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9559" y="1743923"/>
            <a:ext cx="3991288" cy="29934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DD86557-63AB-A46C-BE0F-F2AE4D55F7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40889" y="1779931"/>
            <a:ext cx="3991288" cy="29934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94A269A-02E7-B7E0-5B95-DEAF09F44478}"/>
              </a:ext>
            </a:extLst>
          </p:cNvPr>
          <p:cNvSpPr txBox="1"/>
          <p:nvPr/>
        </p:nvSpPr>
        <p:spPr>
          <a:xfrm>
            <a:off x="9514361" y="1518242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All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88AC1BC-C9A8-85F7-720F-BBEE3842425E}"/>
              </a:ext>
            </a:extLst>
          </p:cNvPr>
          <p:cNvSpPr txBox="1"/>
          <p:nvPr/>
        </p:nvSpPr>
        <p:spPr>
          <a:xfrm>
            <a:off x="5636716" y="150472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Local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FFDFD07-BEDB-D282-7C9C-46B4F38B7123}"/>
              </a:ext>
            </a:extLst>
          </p:cNvPr>
          <p:cNvSpPr txBox="1"/>
          <p:nvPr/>
        </p:nvSpPr>
        <p:spPr>
          <a:xfrm>
            <a:off x="2087399" y="151824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Fed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32E90B-227D-3E0B-D612-E91345EC1984}"/>
              </a:ext>
            </a:extLst>
          </p:cNvPr>
          <p:cNvSpPr txBox="1"/>
          <p:nvPr/>
        </p:nvSpPr>
        <p:spPr>
          <a:xfrm>
            <a:off x="350155" y="1350837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CPE-B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0B7DB9-29C8-7DC3-ED71-986F8288D9E3}"/>
              </a:ext>
            </a:extLst>
          </p:cNvPr>
          <p:cNvSpPr txBox="1"/>
          <p:nvPr/>
        </p:nvSpPr>
        <p:spPr>
          <a:xfrm>
            <a:off x="1131954" y="4902069"/>
            <a:ext cx="105723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It can be seen that the accuracy of the All model is the lowest</a:t>
            </a:r>
            <a:endParaRPr lang="en-US" altLang="zh-CN" dirty="0"/>
          </a:p>
          <a:p>
            <a:r>
              <a:rPr lang="en-US" altLang="zh-CN" dirty="0"/>
              <a:t>Local and Fed have similar effects, with Fed having slightly better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is mainly because federated learning can improve the generalization of the mode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82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0BF20-4CCF-6429-A5CD-20B078D98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3C49-371C-C41C-3C1F-56A1310F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Federated Learning </a:t>
            </a:r>
            <a:r>
              <a:rPr lang="en-US" dirty="0">
                <a:sym typeface="+mn-ea"/>
              </a:rPr>
              <a:t>-</a:t>
            </a:r>
            <a:r>
              <a:rPr dirty="0">
                <a:sym typeface="+mn-ea"/>
              </a:rPr>
              <a:t> P</a:t>
            </a:r>
            <a:r>
              <a:rPr lang="en-US" altLang="zh-CN" dirty="0">
                <a:sym typeface="+mn-ea"/>
              </a:rPr>
              <a:t>erformance - </a:t>
            </a:r>
            <a:r>
              <a:rPr lang="en-GB" altLang="zh-CN" dirty="0">
                <a:sym typeface="+mn-ea"/>
              </a:rPr>
              <a:t>Neural Network </a:t>
            </a:r>
            <a:endParaRPr lang="en-GB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CEB8E50-121A-F4A2-6BA8-B81933EE91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6591" y="1743923"/>
            <a:ext cx="2993467" cy="29934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4E1BCB0-B3EB-B434-1621-F1C389F1FA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78469" y="1743923"/>
            <a:ext cx="2993467" cy="29934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C8FA88D-368C-2278-7B63-7B4E6DB170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39799" y="1779931"/>
            <a:ext cx="2993467" cy="29934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BF04CD0-6A40-AE7D-F55C-B604A32BCA10}"/>
              </a:ext>
            </a:extLst>
          </p:cNvPr>
          <p:cNvSpPr txBox="1"/>
          <p:nvPr/>
        </p:nvSpPr>
        <p:spPr>
          <a:xfrm>
            <a:off x="9514361" y="1518242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All</a:t>
            </a:r>
            <a:endParaRPr lang="zh-CN" altLang="en-US" sz="14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61EFC7-3734-146C-A13F-19B23D99A010}"/>
              </a:ext>
            </a:extLst>
          </p:cNvPr>
          <p:cNvSpPr txBox="1"/>
          <p:nvPr/>
        </p:nvSpPr>
        <p:spPr>
          <a:xfrm>
            <a:off x="5636716" y="150472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Local</a:t>
            </a:r>
            <a:endParaRPr lang="zh-CN" altLang="en-US" sz="1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66A241-918C-81FA-2B4E-9417DA341C1D}"/>
              </a:ext>
            </a:extLst>
          </p:cNvPr>
          <p:cNvSpPr txBox="1"/>
          <p:nvPr/>
        </p:nvSpPr>
        <p:spPr>
          <a:xfrm>
            <a:off x="2087399" y="151824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Fed</a:t>
            </a:r>
            <a:endParaRPr lang="zh-CN" altLang="en-US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D96C22-1482-07FE-A767-BF29F0E23D2C}"/>
              </a:ext>
            </a:extLst>
          </p:cNvPr>
          <p:cNvSpPr txBox="1"/>
          <p:nvPr/>
        </p:nvSpPr>
        <p:spPr>
          <a:xfrm>
            <a:off x="350155" y="1350837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CPE-A</a:t>
            </a:r>
            <a:endParaRPr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B5493A-2DE2-386B-EB0B-2D640B9E56C9}"/>
              </a:ext>
            </a:extLst>
          </p:cNvPr>
          <p:cNvSpPr txBox="1"/>
          <p:nvPr/>
        </p:nvSpPr>
        <p:spPr>
          <a:xfrm>
            <a:off x="1131954" y="4825858"/>
            <a:ext cx="10572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 neural networks, federated learning has the worst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may be because the data distribution of each CPE is very different, and the directions learned by each local model are inconsistent.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And the scaler used by each model is inconsistent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944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400" dirty="0"/>
              <a:t>We built a machine learning-based pipeline to predict packet loss events in SD-WAN using both Neural Network and </a:t>
            </a:r>
            <a:r>
              <a:rPr lang="en-US" altLang="en-GB" sz="2400" dirty="0" err="1"/>
              <a:t>XGBoost</a:t>
            </a:r>
            <a:r>
              <a:rPr lang="en-US" altLang="en-GB" sz="2400" dirty="0"/>
              <a:t>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400" dirty="0"/>
              <a:t>Feature engineering and visualization revealed clear temporal patterns in 4G links, whereas fiber links were more stable but harder to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400" dirty="0"/>
              <a:t>Due to the class imbalance (few loss events), we emphasized recall as the primary evaluation 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400" dirty="0" err="1"/>
              <a:t>XGBoost</a:t>
            </a:r>
            <a:r>
              <a:rPr lang="en-US" altLang="en-GB" sz="2400" dirty="0"/>
              <a:t> outperformed Neural Networks in terms of recall and generalization, especially on imbalanced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GB" sz="2400" dirty="0"/>
              <a:t>Federated Learning further enabled local training on each CPE with improved generalization in </a:t>
            </a:r>
            <a:r>
              <a:rPr lang="en-US" altLang="en-GB" sz="2400" dirty="0" err="1"/>
              <a:t>XGBoost</a:t>
            </a:r>
            <a:r>
              <a:rPr lang="en-US" altLang="en-GB" sz="2400" dirty="0"/>
              <a:t>, though performance dropped in Neural Networks due to inconsistent data distribution and scalers.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Future Improvement</a:t>
            </a:r>
            <a:endParaRPr lang="en-GB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A3DC06-C072-C6FD-CCA0-DD42DF7D01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2737" y="1818889"/>
            <a:ext cx="1089877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Precision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Integrate cost-sensitive learning or focal loss to reduce false positives while maintaining high recall.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Temporal Feature Engineering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Introduce more advanced time-series features (e.g., delay change rate trends, peak detection) to capture richer temporal dynamics.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Fusion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Combine the strengths of XGBoost and Neural Network models through ensemble techniques for better robustness.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Federated Normalization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Explore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federated feature scaling techniques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FedBN) to align feature distributions across devices and enhance NN performance in FL.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Dataset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Include longer monitoring periods or other CPEs to improve model training, reduce overfitting, and capture more diverse loss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Deployability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Package the best-performing model into a lightweight inference module suitable for real-time SD-WAN edge deployment.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Raw data visualization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215A1C-6A37-467D-1AB9-77B159264211}"/>
              </a:ext>
            </a:extLst>
          </p:cNvPr>
          <p:cNvSpPr txBox="1"/>
          <p:nvPr/>
        </p:nvSpPr>
        <p:spPr>
          <a:xfrm>
            <a:off x="195942" y="1390261"/>
            <a:ext cx="520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>
                <a:latin typeface="+mj-lt"/>
              </a:rPr>
              <a:t>Visualizing Delay and Packet Loss Over Time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5B9884-D0AC-4DBA-74CF-A041FF3917BB}"/>
              </a:ext>
            </a:extLst>
          </p:cNvPr>
          <p:cNvSpPr txBox="1"/>
          <p:nvPr/>
        </p:nvSpPr>
        <p:spPr>
          <a:xfrm>
            <a:off x="498902" y="1854673"/>
            <a:ext cx="6125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visualized time-series delay patterns from SD-WAN links (Fiber and 4G) to explore their correlation with packet loss: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Fiber links</a:t>
            </a:r>
            <a:r>
              <a:rPr lang="en-US" altLang="zh-CN" dirty="0"/>
              <a:t> show stable low-latency behavior with rare and isolated loss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4G links</a:t>
            </a:r>
            <a:r>
              <a:rPr lang="en-US" altLang="zh-CN" dirty="0"/>
              <a:t> exhibit large fluctuations in delay, with packet loss frequently following sudden delay spikes.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highlight these patterns, we applied a </a:t>
            </a:r>
            <a:r>
              <a:rPr lang="en-US" altLang="zh-CN" b="1" dirty="0"/>
              <a:t>1000-point rolling average</a:t>
            </a:r>
            <a:r>
              <a:rPr lang="en-US" altLang="zh-CN" dirty="0"/>
              <a:t> to smooth delay data and used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Red "X" markers</a:t>
            </a:r>
            <a:r>
              <a:rPr lang="en-US" altLang="zh-CN" dirty="0"/>
              <a:t> to indicate loss events </a:t>
            </a:r>
            <a:r>
              <a:rPr lang="en-US" altLang="zh-CN" b="1" dirty="0"/>
              <a:t>in case of 4G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Red vertical line feasible region in case of Fiber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contrast clearly illustrates why 4G packet loss is more predictable, while fiber losses are more challenging for machine learning models.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909EDE-79B5-C3D2-2D48-230BB8FC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057" y="1847660"/>
            <a:ext cx="5827039" cy="258929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23ED24A-88B7-8158-72A8-E62750BA405E}"/>
              </a:ext>
            </a:extLst>
          </p:cNvPr>
          <p:cNvSpPr txBox="1"/>
          <p:nvPr/>
        </p:nvSpPr>
        <p:spPr>
          <a:xfrm>
            <a:off x="7803211" y="4855655"/>
            <a:ext cx="425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>
                <a:solidFill>
                  <a:srgbClr val="FF0000"/>
                </a:solidFill>
                <a:latin typeface="+mj-lt"/>
              </a:rPr>
              <a:t>Next Page will magnify this Pic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GB" sz="4400" cap="none">
                <a:solidFill>
                  <a:schemeClr val="bg1"/>
                </a:solidFill>
                <a:uFillTx/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 you for your attention!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34AC1-ADF8-F3F7-39C2-E771E204C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86A8-BEDD-D599-569F-B2F9D6D0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Raw data visualization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BABC31-1B9B-0576-F4AF-1B022267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1180" y="1251702"/>
            <a:ext cx="10508493" cy="35611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453C14B-091F-F9C1-280F-A6161070383B}"/>
              </a:ext>
            </a:extLst>
          </p:cNvPr>
          <p:cNvSpPr txBox="1"/>
          <p:nvPr/>
        </p:nvSpPr>
        <p:spPr>
          <a:xfrm>
            <a:off x="441960" y="4866640"/>
            <a:ext cx="642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b="1" dirty="0"/>
              <a:t>Figure 1: Fiber Link (CPE_A → CPE_B)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Delay is </a:t>
            </a:r>
            <a:r>
              <a:rPr lang="en-US" altLang="zh-CN" b="1" dirty="0"/>
              <a:t>generally stable and low (14–16 </a:t>
            </a:r>
            <a:r>
              <a:rPr lang="en-US" altLang="zh-CN" b="1" dirty="0" err="1"/>
              <a:t>ms</a:t>
            </a:r>
            <a:r>
              <a:rPr lang="en-US" altLang="zh-CN" b="1" dirty="0"/>
              <a:t> 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Only a few isolated packet loss events (marked in 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 clear burst pattern — mostly one-off loss</a:t>
            </a:r>
            <a:endParaRPr lang="zh-CN" alt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AD6E73B7-182F-0490-7491-B14841B32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1674" y="5047241"/>
            <a:ext cx="54403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Fiber links show no such pattern—delay remains consistently low, and 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packet loss events are rare and scattered,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indicating no observable correlation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6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D1319-CCD6-AAC6-C5D7-A3AA230B3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B2F0-2400-E1DF-CC32-41CF0F75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Raw data visualization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4BA6A2-5021-D090-0DBE-1B8CDEF8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5" b="1721"/>
          <a:stretch>
            <a:fillRect/>
          </a:stretch>
        </p:blipFill>
        <p:spPr>
          <a:xfrm>
            <a:off x="1653502" y="1284109"/>
            <a:ext cx="8785554" cy="36765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AC620C-E070-1AB2-B59A-DCD206442AB8}"/>
              </a:ext>
            </a:extLst>
          </p:cNvPr>
          <p:cNvSpPr txBox="1"/>
          <p:nvPr/>
        </p:nvSpPr>
        <p:spPr>
          <a:xfrm>
            <a:off x="711200" y="4946267"/>
            <a:ext cx="7376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b="1" dirty="0"/>
              <a:t>Figure 2: 4G Link (CPE_A → CPE_B)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Delay fluctuates more widely (50–200 </a:t>
            </a:r>
            <a:r>
              <a:rPr lang="en-US" altLang="zh-CN" dirty="0" err="1"/>
              <a:t>ms</a:t>
            </a:r>
            <a:r>
              <a:rPr lang="en-US" altLang="zh-CN" dirty="0"/>
              <a:t> range)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/>
              <a:t>Frequent and clustered packet loss events</a:t>
            </a:r>
            <a:r>
              <a:rPr lang="en-US" altLang="zh-CN" dirty="0"/>
              <a:t> (red crosses)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Loss events often follow sudden </a:t>
            </a:r>
            <a:r>
              <a:rPr lang="en-US" altLang="zh-CN" b="1" dirty="0"/>
              <a:t>delay spikes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834FE2-D545-A7D4-BDC8-FD26CFBF374A}"/>
              </a:ext>
            </a:extLst>
          </p:cNvPr>
          <p:cNvSpPr txBox="1"/>
          <p:nvPr/>
        </p:nvSpPr>
        <p:spPr>
          <a:xfrm>
            <a:off x="7609840" y="5213106"/>
            <a:ext cx="4683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Stronger temporal patterns between </a:t>
            </a:r>
            <a:r>
              <a:rPr lang="en-US" altLang="zh-CN" b="1" dirty="0"/>
              <a:t>delay spikes and loss</a:t>
            </a:r>
            <a:r>
              <a:rPr lang="en-US" altLang="zh-CN" dirty="0"/>
              <a:t>, making 4G links</a:t>
            </a:r>
            <a:br>
              <a:rPr lang="en-US" altLang="zh-CN" dirty="0"/>
            </a:br>
            <a:r>
              <a:rPr lang="en-US" altLang="zh-CN" dirty="0"/>
              <a:t>easier to model and predict than fiber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7642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preprocessing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82B20-5948-3014-20F7-D55D8ADC7C1B}"/>
              </a:ext>
            </a:extLst>
          </p:cNvPr>
          <p:cNvSpPr txBox="1"/>
          <p:nvPr/>
        </p:nvSpPr>
        <p:spPr>
          <a:xfrm>
            <a:off x="251104" y="135975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</a:t>
            </a:r>
            <a:r>
              <a:rPr lang="en-GB" altLang="zh-CN" dirty="0"/>
              <a:t>data_process.py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07ACAD-1963-FF03-90AA-02A51EE107F4}"/>
              </a:ext>
            </a:extLst>
          </p:cNvPr>
          <p:cNvSpPr txBox="1"/>
          <p:nvPr/>
        </p:nvSpPr>
        <p:spPr>
          <a:xfrm>
            <a:off x="814906" y="1775728"/>
            <a:ext cx="8892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The row with </a:t>
            </a:r>
            <a:r>
              <a:rPr lang="en-US" altLang="zh-CN" dirty="0" err="1"/>
              <a:t>delay_ms</a:t>
            </a:r>
            <a:r>
              <a:rPr lang="en-US" altLang="zh-CN" dirty="0"/>
              <a:t> == -1 is marked as </a:t>
            </a:r>
            <a:r>
              <a:rPr lang="en-US" altLang="zh-CN" dirty="0" err="1"/>
              <a:t>packet_loss</a:t>
            </a:r>
            <a:r>
              <a:rPr lang="en-US" altLang="zh-CN" dirty="0"/>
              <a:t> = 1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Set </a:t>
            </a:r>
            <a:r>
              <a:rPr lang="en-US" altLang="zh-CN" dirty="0" err="1"/>
              <a:t>delay_ms</a:t>
            </a:r>
            <a:r>
              <a:rPr lang="en-US" altLang="zh-CN" dirty="0"/>
              <a:t> to 999 for these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Generate a sliding window based on N (Lookback Window) and X (Pred. Window)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6F3834-22F1-3DCF-B563-908C9EAB620B}"/>
              </a:ext>
            </a:extLst>
          </p:cNvPr>
          <p:cNvSpPr txBox="1"/>
          <p:nvPr/>
        </p:nvSpPr>
        <p:spPr>
          <a:xfrm>
            <a:off x="2040473" y="2740050"/>
            <a:ext cx="793570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each Lookback Window statistical features are following: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mean_delay</a:t>
            </a:r>
            <a:r>
              <a:rPr lang="en-US" altLang="zh-CN" sz="1400" dirty="0"/>
              <a:t>	</a:t>
            </a:r>
            <a:r>
              <a:rPr lang="en-US" altLang="zh-CN" sz="1400" dirty="0" err="1"/>
              <a:t>slope_delay</a:t>
            </a:r>
            <a:r>
              <a:rPr lang="en-US" altLang="zh-CN" sz="1400" dirty="0"/>
              <a:t>			</a:t>
            </a:r>
            <a:r>
              <a:rPr lang="en-GB" altLang="zh-CN" sz="1400" dirty="0"/>
              <a:t> </a:t>
            </a:r>
            <a:r>
              <a:rPr lang="en-GB" altLang="zh-CN" sz="1400" dirty="0" err="1"/>
              <a:t>max_delay</a:t>
            </a:r>
            <a:endParaRPr lang="en-US" altLang="zh-CN" sz="1400" dirty="0"/>
          </a:p>
          <a:p>
            <a:r>
              <a:rPr lang="en-GB" altLang="zh-CN" sz="1400" dirty="0"/>
              <a:t>	</a:t>
            </a:r>
            <a:r>
              <a:rPr lang="en-GB" altLang="zh-CN" sz="1400" dirty="0" err="1"/>
              <a:t>std_delay</a:t>
            </a:r>
            <a:r>
              <a:rPr lang="en-GB" altLang="zh-CN" sz="1400" dirty="0"/>
              <a:t>		</a:t>
            </a:r>
            <a:r>
              <a:rPr lang="en-GB" altLang="zh-CN" sz="1400" dirty="0" err="1"/>
              <a:t>loss_ratio</a:t>
            </a:r>
            <a:r>
              <a:rPr lang="en-GB" altLang="zh-CN" sz="1400" dirty="0"/>
              <a:t>				 </a:t>
            </a:r>
            <a:r>
              <a:rPr lang="en-US" altLang="zh-CN" sz="1400" dirty="0"/>
              <a:t>r</a:t>
            </a:r>
            <a:r>
              <a:rPr lang="en-GB" altLang="zh-CN" sz="1400" dirty="0" err="1"/>
              <a:t>ange</a:t>
            </a:r>
            <a:endParaRPr lang="en-GB" altLang="zh-CN" sz="1400" dirty="0"/>
          </a:p>
          <a:p>
            <a:r>
              <a:rPr lang="en-GB" altLang="zh-CN" sz="1400" dirty="0"/>
              <a:t>	</a:t>
            </a:r>
            <a:r>
              <a:rPr lang="en-GB" altLang="zh-CN" sz="1400" dirty="0" err="1"/>
              <a:t>min_delay</a:t>
            </a:r>
            <a:r>
              <a:rPr lang="en-GB" altLang="zh-CN" sz="1400" dirty="0"/>
              <a:t>		</a:t>
            </a:r>
            <a:r>
              <a:rPr lang="en-GB" altLang="zh-CN" sz="1400" dirty="0" err="1"/>
              <a:t>mean_of_last_three</a:t>
            </a:r>
            <a:r>
              <a:rPr lang="en-GB" altLang="zh-CN" sz="1400" dirty="0"/>
              <a:t>		 </a:t>
            </a:r>
            <a:r>
              <a:rPr lang="en-GB" altLang="zh-CN" sz="1400" dirty="0" err="1"/>
              <a:t>last_delay</a:t>
            </a:r>
            <a:endParaRPr lang="en-GB" altLang="zh-CN" sz="1400" dirty="0"/>
          </a:p>
          <a:p>
            <a:r>
              <a:rPr lang="en-GB" altLang="zh-CN" sz="1400" dirty="0"/>
              <a:t>	</a:t>
            </a:r>
            <a:r>
              <a:rPr lang="en-GB" altLang="zh-CN" sz="1400" dirty="0" err="1"/>
              <a:t>mid_delay</a:t>
            </a:r>
            <a:r>
              <a:rPr lang="en-GB" altLang="zh-CN" sz="1400" dirty="0"/>
              <a:t>		</a:t>
            </a:r>
            <a:r>
              <a:rPr lang="en-GB" altLang="zh-CN" sz="1400" dirty="0" err="1"/>
              <a:t>diff_between_last_two</a:t>
            </a:r>
            <a:r>
              <a:rPr lang="en-GB" altLang="zh-CN" sz="1400" dirty="0"/>
              <a:t>		 ALL </a:t>
            </a:r>
            <a:r>
              <a:rPr lang="en-GB" altLang="zh-CN" sz="1400" dirty="0" err="1"/>
              <a:t>orignal</a:t>
            </a:r>
            <a:r>
              <a:rPr lang="en-GB" altLang="zh-CN" sz="1400" dirty="0"/>
              <a:t> delay</a:t>
            </a:r>
          </a:p>
          <a:p>
            <a:r>
              <a:rPr lang="en-GB" altLang="zh-CN" dirty="0"/>
              <a:t>			</a:t>
            </a:r>
          </a:p>
          <a:p>
            <a:r>
              <a:rPr lang="en-GB" altLang="zh-CN" dirty="0"/>
              <a:t>			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BDEC6A-E027-9E43-459B-17722DA2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39" y="4176269"/>
            <a:ext cx="10366718" cy="14995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462A7-484E-B23A-936D-ADE771DE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Importance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248F95-6E92-61F7-C8A6-7A876A232EBA}"/>
              </a:ext>
            </a:extLst>
          </p:cNvPr>
          <p:cNvSpPr txBox="1"/>
          <p:nvPr/>
        </p:nvSpPr>
        <p:spPr>
          <a:xfrm>
            <a:off x="5566943" y="1736229"/>
            <a:ext cx="613737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can use </a:t>
            </a:r>
            <a:r>
              <a:rPr lang="en-US" altLang="zh-CN" b="1" dirty="0" err="1"/>
              <a:t>shap</a:t>
            </a:r>
            <a:r>
              <a:rPr lang="en-US" altLang="zh-CN" dirty="0"/>
              <a:t> to evaluate the importance of each feature after the model prediction.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Features such as </a:t>
            </a:r>
            <a:r>
              <a:rPr lang="en-US" altLang="zh-CN" sz="1600" b="1" dirty="0" err="1"/>
              <a:t>mean_delay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last_delay</a:t>
            </a:r>
            <a:r>
              <a:rPr lang="en-US" altLang="zh-CN" sz="1600" b="1" dirty="0"/>
              <a:t>, </a:t>
            </a:r>
            <a:r>
              <a:rPr lang="en-US" altLang="zh-CN" sz="1600" b="1" dirty="0" err="1"/>
              <a:t>max_delay</a:t>
            </a:r>
            <a:r>
              <a:rPr lang="en-US" altLang="zh-CN" sz="1600" b="1" dirty="0"/>
              <a:t> </a:t>
            </a:r>
            <a:r>
              <a:rPr lang="en-US" altLang="zh-CN" sz="1600" dirty="0"/>
              <a:t>are very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/>
              <a:t>loss_ratio</a:t>
            </a:r>
            <a:r>
              <a:rPr lang="en-US" altLang="zh-CN" sz="1600" b="1" dirty="0"/>
              <a:t> </a:t>
            </a:r>
            <a:r>
              <a:rPr lang="en-US" altLang="zh-CN" sz="1600" dirty="0"/>
              <a:t>has low importance and is therefore removed in subsequent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The example uses </a:t>
            </a:r>
            <a:r>
              <a:rPr lang="en-US" altLang="zh-CN" sz="1600" b="1" dirty="0"/>
              <a:t>Lookback = 5</a:t>
            </a:r>
            <a:r>
              <a:rPr lang="en-US" altLang="zh-CN" sz="1600" dirty="0"/>
              <a:t>, so it can be found that the features close to packet loss are more important, so some related features are added separately, such as </a:t>
            </a:r>
            <a:r>
              <a:rPr lang="en-US" altLang="zh-CN" sz="1600" b="1" dirty="0" err="1"/>
              <a:t>mean_of_last_three</a:t>
            </a:r>
            <a:r>
              <a:rPr lang="en-US" altLang="zh-CN" sz="1600" b="1" dirty="0"/>
              <a:t> </a:t>
            </a:r>
            <a:r>
              <a:rPr lang="en-US" altLang="zh-CN" sz="1600" dirty="0"/>
              <a:t>and </a:t>
            </a:r>
            <a:r>
              <a:rPr lang="en-US" altLang="zh-CN" sz="1600" b="1" dirty="0" err="1"/>
              <a:t>diff_between_last_two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delay_5 will be deleted because it is the same as </a:t>
            </a:r>
            <a:r>
              <a:rPr lang="en-US" altLang="zh-CN" sz="1600" dirty="0" err="1"/>
              <a:t>last_delay</a:t>
            </a:r>
            <a:endParaRPr lang="zh-CN" altLang="en-US" sz="1600" dirty="0"/>
          </a:p>
        </p:txBody>
      </p:sp>
      <p:pic>
        <p:nvPicPr>
          <p:cNvPr id="6" name="图片 5" descr="图表, 条形图&#10;&#10;AI 生成的内容可能不正确。">
            <a:extLst>
              <a:ext uri="{FF2B5EF4-FFF2-40B4-BE49-F238E27FC236}">
                <a16:creationId xmlns:a16="http://schemas.microsoft.com/office/drawing/2014/main" id="{88BD335E-5ADE-4DE3-9340-3CE933DCA2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3" b="4250"/>
          <a:stretch>
            <a:fillRect/>
          </a:stretch>
        </p:blipFill>
        <p:spPr>
          <a:xfrm>
            <a:off x="296609" y="1366864"/>
            <a:ext cx="5033443" cy="45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Neural Network - </a:t>
            </a:r>
            <a:r>
              <a:rPr altLang="zh-CN" sz="2000">
                <a:sym typeface="+mn-ea"/>
              </a:rPr>
              <a:t>Architecture</a:t>
            </a:r>
            <a:endParaRPr lang="en-GB" altLang="zh-CN" sz="20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1960" y="1352550"/>
            <a:ext cx="103308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en-US" altLang="zh-CN"/>
              <a:t>A neural network architecture consists of three layer types:</a:t>
            </a:r>
          </a:p>
          <a:p>
            <a:endParaRPr lang="en-US" altLang="zh-CN"/>
          </a:p>
          <a:p>
            <a:r>
              <a:rPr lang="en-US" altLang="zh-CN"/>
              <a:t>input layer: A layer with a node for each network input.</a:t>
            </a:r>
          </a:p>
          <a:p>
            <a:r>
              <a:rPr lang="en-US" altLang="zh-CN"/>
              <a:t>hidden layer(s): A layer full of artificial neurons.</a:t>
            </a:r>
          </a:p>
          <a:p>
            <a:r>
              <a:rPr lang="en-US" altLang="zh-CN"/>
              <a:t>output layer: A layer representing the network's output.</a:t>
            </a:r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60" y="3429000"/>
            <a:ext cx="7477125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Neural Network  - </a:t>
            </a:r>
            <a:r>
              <a:rPr altLang="zh-CN" sz="2000">
                <a:sym typeface="+mn-ea"/>
              </a:rPr>
              <a:t>Active Function</a:t>
            </a:r>
            <a:endParaRPr lang="en-GB" altLang="zh-CN" sz="2000">
              <a:sym typeface="+mn-ea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710" y="4964430"/>
            <a:ext cx="6315075" cy="1809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5620" y="1558925"/>
            <a:ext cx="1095946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b="1" dirty="0"/>
              <a:t>ReLU </a:t>
            </a:r>
            <a:r>
              <a:rPr lang="en-US" altLang="zh-CN" b="1" dirty="0">
                <a:sym typeface="+mn-ea"/>
              </a:rPr>
              <a:t>(Rectified Linear Unit)</a:t>
            </a:r>
            <a:r>
              <a:rPr lang="en-US" altLang="zh-CN" b="1" dirty="0"/>
              <a:t> in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Input features are numerical (statistical delay metrics) ---&gt;  apply non-linear transformations to extract meaningful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ReLU (Rectified Linear Unit) is a standard choice because:</a:t>
            </a:r>
          </a:p>
          <a:p>
            <a:r>
              <a:rPr lang="en-US" altLang="zh-CN" dirty="0"/>
              <a:t>- Fast and efficient to compute</a:t>
            </a:r>
          </a:p>
          <a:p>
            <a:r>
              <a:rPr lang="en-US" altLang="zh-CN" dirty="0"/>
              <a:t>- Helps avoid vanishing gradients</a:t>
            </a:r>
          </a:p>
          <a:p>
            <a:r>
              <a:rPr lang="en-US" altLang="zh-CN" dirty="0"/>
              <a:t>- Allows the network to learn nonlinear relationships like “if delay spike + high variance </a:t>
            </a:r>
            <a:r>
              <a:rPr lang="en-US" altLang="en-US" dirty="0"/>
              <a:t>→</a:t>
            </a:r>
            <a:r>
              <a:rPr lang="en-US" altLang="zh-CN" dirty="0"/>
              <a:t> likely packet loss”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features extracted from a sliding window, ReLU helps the model capture non-linear causal patterns: Certain delay behaviors </a:t>
            </a:r>
            <a:r>
              <a:rPr lang="en-US" altLang="en-US" dirty="0"/>
              <a:t>→</a:t>
            </a:r>
            <a:r>
              <a:rPr lang="en-US" altLang="zh-CN" dirty="0"/>
              <a:t> likely packet loss in the near future.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litecnico di Milan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Politecnico di Milano</Template>
  <TotalTime>160</TotalTime>
  <Words>2342</Words>
  <Application>Microsoft Office PowerPoint</Application>
  <PresentationFormat>宽屏</PresentationFormat>
  <Paragraphs>240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Politecnico di Milano</vt:lpstr>
      <vt:lpstr>Packet Loss Event Classification</vt:lpstr>
      <vt:lpstr>Introduction</vt:lpstr>
      <vt:lpstr>Raw data visualization</vt:lpstr>
      <vt:lpstr>Raw data visualization</vt:lpstr>
      <vt:lpstr>Raw data visualization</vt:lpstr>
      <vt:lpstr>Data preprocessing</vt:lpstr>
      <vt:lpstr>Feature Importance</vt:lpstr>
      <vt:lpstr>Neural Network - Architecture</vt:lpstr>
      <vt:lpstr>Neural Network  - Active Function</vt:lpstr>
      <vt:lpstr>Neural Network - Active Function</vt:lpstr>
      <vt:lpstr>Neural Network - Code Logic Flow</vt:lpstr>
      <vt:lpstr>Neural Network - hyperparameter tuning strategy</vt:lpstr>
      <vt:lpstr>XGBoost</vt:lpstr>
      <vt:lpstr>XGBoost</vt:lpstr>
      <vt:lpstr>Performance</vt:lpstr>
      <vt:lpstr>If you increase precision</vt:lpstr>
      <vt:lpstr>If you use both Fiber and Mobile links</vt:lpstr>
      <vt:lpstr>Results of a single link</vt:lpstr>
      <vt:lpstr>N &amp; X Parameters Experimentation</vt:lpstr>
      <vt:lpstr>Performance Comparison</vt:lpstr>
      <vt:lpstr>Performance Comparison</vt:lpstr>
      <vt:lpstr>Federated Learning - Basics</vt:lpstr>
      <vt:lpstr>Federated Learning - Neural Network </vt:lpstr>
      <vt:lpstr>Federated Learning - XGBoost</vt:lpstr>
      <vt:lpstr>Federated Learning - Performance - XGBoost </vt:lpstr>
      <vt:lpstr>Federated Learning - Performance - XGBoost </vt:lpstr>
      <vt:lpstr>Federated Learning - Performance - Neural Network </vt:lpstr>
      <vt:lpstr>Conclusion</vt:lpstr>
      <vt:lpstr>Future Improvement</vt:lpstr>
      <vt:lpstr>Thank you for your attention!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Haonan Jian</cp:lastModifiedBy>
  <cp:revision>95</cp:revision>
  <dcterms:created xsi:type="dcterms:W3CDTF">2015-05-26T12:27:00Z</dcterms:created>
  <dcterms:modified xsi:type="dcterms:W3CDTF">2025-06-29T11:26:38Z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6E7AE2E025BB420AB04BC45297726F1F_12</vt:lpwstr>
  </property>
  <property fmtid="{D5CDD505-2E9C-101B-9397-08002B2CF9AE}" pid="3" name="KSOProductBuildVer">
    <vt:lpwstr>2052-12.1.0.21171</vt:lpwstr>
  </property>
</Properties>
</file>